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7" r:id="rId2"/>
    <p:sldId id="298" r:id="rId3"/>
    <p:sldId id="299" r:id="rId4"/>
    <p:sldId id="30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40"/>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1625D-C1ED-DE4C-971E-3AFA8DDF48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B41D76-F305-8E47-A1A3-5EC4EFB356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137320-870D-4C44-8317-79C5465E4FF2}"/>
              </a:ext>
            </a:extLst>
          </p:cNvPr>
          <p:cNvSpPr>
            <a:spLocks noGrp="1"/>
          </p:cNvSpPr>
          <p:nvPr>
            <p:ph type="dt" sz="half" idx="10"/>
          </p:nvPr>
        </p:nvSpPr>
        <p:spPr/>
        <p:txBody>
          <a:bodyPr/>
          <a:lstStyle/>
          <a:p>
            <a:fld id="{19A90C5C-12FC-694E-B93B-43544B847152}" type="datetimeFigureOut">
              <a:rPr lang="en-US" smtClean="0"/>
              <a:t>11/5/19</a:t>
            </a:fld>
            <a:endParaRPr lang="en-US"/>
          </a:p>
        </p:txBody>
      </p:sp>
      <p:sp>
        <p:nvSpPr>
          <p:cNvPr id="5" name="Footer Placeholder 4">
            <a:extLst>
              <a:ext uri="{FF2B5EF4-FFF2-40B4-BE49-F238E27FC236}">
                <a16:creationId xmlns:a16="http://schemas.microsoft.com/office/drawing/2014/main" id="{B626FB81-2C49-B246-A56E-E300BE343A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0AE108-5A50-6C43-944F-5FA0D096C3C2}"/>
              </a:ext>
            </a:extLst>
          </p:cNvPr>
          <p:cNvSpPr>
            <a:spLocks noGrp="1"/>
          </p:cNvSpPr>
          <p:nvPr>
            <p:ph type="sldNum" sz="quarter" idx="12"/>
          </p:nvPr>
        </p:nvSpPr>
        <p:spPr/>
        <p:txBody>
          <a:bodyPr/>
          <a:lstStyle/>
          <a:p>
            <a:fld id="{8DA5AE81-13E6-B84C-A69A-4A4FC5B3CDB0}" type="slidenum">
              <a:rPr lang="en-US" smtClean="0"/>
              <a:t>‹#›</a:t>
            </a:fld>
            <a:endParaRPr lang="en-US"/>
          </a:p>
        </p:txBody>
      </p:sp>
    </p:spTree>
    <p:extLst>
      <p:ext uri="{BB962C8B-B14F-4D97-AF65-F5344CB8AC3E}">
        <p14:creationId xmlns:p14="http://schemas.microsoft.com/office/powerpoint/2010/main" val="240950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0BF1-CE0A-E347-A4DB-F1D92065EB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608E686-05EB-A445-91B8-97E1CF0B25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EDE0E4-4584-7448-A370-2CE7A9F00420}"/>
              </a:ext>
            </a:extLst>
          </p:cNvPr>
          <p:cNvSpPr>
            <a:spLocks noGrp="1"/>
          </p:cNvSpPr>
          <p:nvPr>
            <p:ph type="dt" sz="half" idx="10"/>
          </p:nvPr>
        </p:nvSpPr>
        <p:spPr/>
        <p:txBody>
          <a:bodyPr/>
          <a:lstStyle/>
          <a:p>
            <a:fld id="{19A90C5C-12FC-694E-B93B-43544B847152}" type="datetimeFigureOut">
              <a:rPr lang="en-US" smtClean="0"/>
              <a:t>11/5/19</a:t>
            </a:fld>
            <a:endParaRPr lang="en-US"/>
          </a:p>
        </p:txBody>
      </p:sp>
      <p:sp>
        <p:nvSpPr>
          <p:cNvPr id="5" name="Footer Placeholder 4">
            <a:extLst>
              <a:ext uri="{FF2B5EF4-FFF2-40B4-BE49-F238E27FC236}">
                <a16:creationId xmlns:a16="http://schemas.microsoft.com/office/drawing/2014/main" id="{115734DD-01E1-7344-98EA-C9D00ACE34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7819A3-41ED-E04B-8696-2E3594BFC4B4}"/>
              </a:ext>
            </a:extLst>
          </p:cNvPr>
          <p:cNvSpPr>
            <a:spLocks noGrp="1"/>
          </p:cNvSpPr>
          <p:nvPr>
            <p:ph type="sldNum" sz="quarter" idx="12"/>
          </p:nvPr>
        </p:nvSpPr>
        <p:spPr/>
        <p:txBody>
          <a:bodyPr/>
          <a:lstStyle/>
          <a:p>
            <a:fld id="{8DA5AE81-13E6-B84C-A69A-4A4FC5B3CDB0}" type="slidenum">
              <a:rPr lang="en-US" smtClean="0"/>
              <a:t>‹#›</a:t>
            </a:fld>
            <a:endParaRPr lang="en-US"/>
          </a:p>
        </p:txBody>
      </p:sp>
    </p:spTree>
    <p:extLst>
      <p:ext uri="{BB962C8B-B14F-4D97-AF65-F5344CB8AC3E}">
        <p14:creationId xmlns:p14="http://schemas.microsoft.com/office/powerpoint/2010/main" val="247499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C64609-2750-AC42-8F4F-A94CA9BD36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ED4FDE-B3B8-E146-BE23-6ED8BB53C6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17246F-3CAB-C243-85A2-B9D8BB30620B}"/>
              </a:ext>
            </a:extLst>
          </p:cNvPr>
          <p:cNvSpPr>
            <a:spLocks noGrp="1"/>
          </p:cNvSpPr>
          <p:nvPr>
            <p:ph type="dt" sz="half" idx="10"/>
          </p:nvPr>
        </p:nvSpPr>
        <p:spPr/>
        <p:txBody>
          <a:bodyPr/>
          <a:lstStyle/>
          <a:p>
            <a:fld id="{19A90C5C-12FC-694E-B93B-43544B847152}" type="datetimeFigureOut">
              <a:rPr lang="en-US" smtClean="0"/>
              <a:t>11/5/19</a:t>
            </a:fld>
            <a:endParaRPr lang="en-US"/>
          </a:p>
        </p:txBody>
      </p:sp>
      <p:sp>
        <p:nvSpPr>
          <p:cNvPr id="5" name="Footer Placeholder 4">
            <a:extLst>
              <a:ext uri="{FF2B5EF4-FFF2-40B4-BE49-F238E27FC236}">
                <a16:creationId xmlns:a16="http://schemas.microsoft.com/office/drawing/2014/main" id="{D85A624A-6171-184A-90AC-0268534443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598548-F3D6-874B-A68E-F48E5614868B}"/>
              </a:ext>
            </a:extLst>
          </p:cNvPr>
          <p:cNvSpPr>
            <a:spLocks noGrp="1"/>
          </p:cNvSpPr>
          <p:nvPr>
            <p:ph type="sldNum" sz="quarter" idx="12"/>
          </p:nvPr>
        </p:nvSpPr>
        <p:spPr/>
        <p:txBody>
          <a:bodyPr/>
          <a:lstStyle/>
          <a:p>
            <a:fld id="{8DA5AE81-13E6-B84C-A69A-4A4FC5B3CDB0}" type="slidenum">
              <a:rPr lang="en-US" smtClean="0"/>
              <a:t>‹#›</a:t>
            </a:fld>
            <a:endParaRPr lang="en-US"/>
          </a:p>
        </p:txBody>
      </p:sp>
    </p:spTree>
    <p:extLst>
      <p:ext uri="{BB962C8B-B14F-4D97-AF65-F5344CB8AC3E}">
        <p14:creationId xmlns:p14="http://schemas.microsoft.com/office/powerpoint/2010/main" val="3827141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rPr>
                <a:uFillTx/>
              </a:rPr>
              <a:t>Title Text</a:t>
            </a:r>
          </a:p>
        </p:txBody>
      </p:sp>
      <p:sp>
        <p:nvSpPr>
          <p:cNvPr id="57" name="Body Level One…"/>
          <p:cNvSpPr txBox="1">
            <a:spLocks noGrp="1"/>
          </p:cNvSpPr>
          <p:nvPr>
            <p:ph type="body" idx="1"/>
          </p:nvPr>
        </p:nvSpPr>
        <p:spPr>
          <a:prstGeom prst="rect">
            <a:avLst/>
          </a:prstGeom>
        </p:spPr>
        <p:txBody>
          <a:bodyPr/>
          <a:lstStyle/>
          <a:p>
            <a:r>
              <a:rPr>
                <a:uFillTx/>
              </a:rPr>
              <a:t>Body Level One</a:t>
            </a:r>
          </a:p>
          <a:p>
            <a:pPr lvl="1"/>
            <a:r>
              <a:rPr>
                <a:uFillTx/>
              </a:rPr>
              <a:t>Body Level Two</a:t>
            </a:r>
          </a:p>
          <a:p>
            <a:pPr lvl="2"/>
            <a:r>
              <a:rPr>
                <a:uFillTx/>
              </a:rPr>
              <a:t>Body Level Three</a:t>
            </a:r>
          </a:p>
          <a:p>
            <a:pPr lvl="3"/>
            <a:r>
              <a:rPr>
                <a:uFillTx/>
              </a:rPr>
              <a:t>Body Level Four</a:t>
            </a:r>
          </a:p>
          <a:p>
            <a:pPr lvl="4"/>
            <a:r>
              <a:rPr>
                <a:uFillTx/>
              </a:rP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41028887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18A6C-8F42-AB4A-954A-906B7B4C9B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11629C-68BB-C947-BC2A-A63D06206A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90EE4B-3576-E64A-9BDC-B3966217BA29}"/>
              </a:ext>
            </a:extLst>
          </p:cNvPr>
          <p:cNvSpPr>
            <a:spLocks noGrp="1"/>
          </p:cNvSpPr>
          <p:nvPr>
            <p:ph type="dt" sz="half" idx="10"/>
          </p:nvPr>
        </p:nvSpPr>
        <p:spPr/>
        <p:txBody>
          <a:bodyPr/>
          <a:lstStyle/>
          <a:p>
            <a:fld id="{19A90C5C-12FC-694E-B93B-43544B847152}" type="datetimeFigureOut">
              <a:rPr lang="en-US" smtClean="0"/>
              <a:t>11/5/19</a:t>
            </a:fld>
            <a:endParaRPr lang="en-US"/>
          </a:p>
        </p:txBody>
      </p:sp>
      <p:sp>
        <p:nvSpPr>
          <p:cNvPr id="5" name="Footer Placeholder 4">
            <a:extLst>
              <a:ext uri="{FF2B5EF4-FFF2-40B4-BE49-F238E27FC236}">
                <a16:creationId xmlns:a16="http://schemas.microsoft.com/office/drawing/2014/main" id="{B7B9D465-1986-944C-B6F1-95AB37CFE7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2331FE-0B1C-4849-8585-593287FEC4C1}"/>
              </a:ext>
            </a:extLst>
          </p:cNvPr>
          <p:cNvSpPr>
            <a:spLocks noGrp="1"/>
          </p:cNvSpPr>
          <p:nvPr>
            <p:ph type="sldNum" sz="quarter" idx="12"/>
          </p:nvPr>
        </p:nvSpPr>
        <p:spPr/>
        <p:txBody>
          <a:bodyPr/>
          <a:lstStyle/>
          <a:p>
            <a:fld id="{8DA5AE81-13E6-B84C-A69A-4A4FC5B3CDB0}" type="slidenum">
              <a:rPr lang="en-US" smtClean="0"/>
              <a:t>‹#›</a:t>
            </a:fld>
            <a:endParaRPr lang="en-US"/>
          </a:p>
        </p:txBody>
      </p:sp>
    </p:spTree>
    <p:extLst>
      <p:ext uri="{BB962C8B-B14F-4D97-AF65-F5344CB8AC3E}">
        <p14:creationId xmlns:p14="http://schemas.microsoft.com/office/powerpoint/2010/main" val="3152448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D8F2F-0EDE-5547-BFBD-0B323E42E0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DF6AF6-9D48-0541-9659-30CBA7E948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1BEFB3-9D39-DA4F-8E7B-4B62F1A50293}"/>
              </a:ext>
            </a:extLst>
          </p:cNvPr>
          <p:cNvSpPr>
            <a:spLocks noGrp="1"/>
          </p:cNvSpPr>
          <p:nvPr>
            <p:ph type="dt" sz="half" idx="10"/>
          </p:nvPr>
        </p:nvSpPr>
        <p:spPr/>
        <p:txBody>
          <a:bodyPr/>
          <a:lstStyle/>
          <a:p>
            <a:fld id="{19A90C5C-12FC-694E-B93B-43544B847152}" type="datetimeFigureOut">
              <a:rPr lang="en-US" smtClean="0"/>
              <a:t>11/5/19</a:t>
            </a:fld>
            <a:endParaRPr lang="en-US"/>
          </a:p>
        </p:txBody>
      </p:sp>
      <p:sp>
        <p:nvSpPr>
          <p:cNvPr id="5" name="Footer Placeholder 4">
            <a:extLst>
              <a:ext uri="{FF2B5EF4-FFF2-40B4-BE49-F238E27FC236}">
                <a16:creationId xmlns:a16="http://schemas.microsoft.com/office/drawing/2014/main" id="{AF6ED863-2EC1-6746-8736-28C699DBB7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B16B74-2361-634D-88BE-DCA25F29AF18}"/>
              </a:ext>
            </a:extLst>
          </p:cNvPr>
          <p:cNvSpPr>
            <a:spLocks noGrp="1"/>
          </p:cNvSpPr>
          <p:nvPr>
            <p:ph type="sldNum" sz="quarter" idx="12"/>
          </p:nvPr>
        </p:nvSpPr>
        <p:spPr/>
        <p:txBody>
          <a:bodyPr/>
          <a:lstStyle/>
          <a:p>
            <a:fld id="{8DA5AE81-13E6-B84C-A69A-4A4FC5B3CDB0}" type="slidenum">
              <a:rPr lang="en-US" smtClean="0"/>
              <a:t>‹#›</a:t>
            </a:fld>
            <a:endParaRPr lang="en-US"/>
          </a:p>
        </p:txBody>
      </p:sp>
    </p:spTree>
    <p:extLst>
      <p:ext uri="{BB962C8B-B14F-4D97-AF65-F5344CB8AC3E}">
        <p14:creationId xmlns:p14="http://schemas.microsoft.com/office/powerpoint/2010/main" val="829101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69853-EF54-E34A-840D-C3D082C816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E35A40-1023-FA4B-A568-BC219AB033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A8A807-43DD-7C42-8EB2-76D934799A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E21B3D-ED6F-9E45-A8E2-56B873C285DA}"/>
              </a:ext>
            </a:extLst>
          </p:cNvPr>
          <p:cNvSpPr>
            <a:spLocks noGrp="1"/>
          </p:cNvSpPr>
          <p:nvPr>
            <p:ph type="dt" sz="half" idx="10"/>
          </p:nvPr>
        </p:nvSpPr>
        <p:spPr/>
        <p:txBody>
          <a:bodyPr/>
          <a:lstStyle/>
          <a:p>
            <a:fld id="{19A90C5C-12FC-694E-B93B-43544B847152}" type="datetimeFigureOut">
              <a:rPr lang="en-US" smtClean="0"/>
              <a:t>11/5/19</a:t>
            </a:fld>
            <a:endParaRPr lang="en-US"/>
          </a:p>
        </p:txBody>
      </p:sp>
      <p:sp>
        <p:nvSpPr>
          <p:cNvPr id="6" name="Footer Placeholder 5">
            <a:extLst>
              <a:ext uri="{FF2B5EF4-FFF2-40B4-BE49-F238E27FC236}">
                <a16:creationId xmlns:a16="http://schemas.microsoft.com/office/drawing/2014/main" id="{8C43A836-7534-804B-AA83-7BBB32553C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C41297-F463-C341-A912-DB06AC846612}"/>
              </a:ext>
            </a:extLst>
          </p:cNvPr>
          <p:cNvSpPr>
            <a:spLocks noGrp="1"/>
          </p:cNvSpPr>
          <p:nvPr>
            <p:ph type="sldNum" sz="quarter" idx="12"/>
          </p:nvPr>
        </p:nvSpPr>
        <p:spPr/>
        <p:txBody>
          <a:bodyPr/>
          <a:lstStyle/>
          <a:p>
            <a:fld id="{8DA5AE81-13E6-B84C-A69A-4A4FC5B3CDB0}" type="slidenum">
              <a:rPr lang="en-US" smtClean="0"/>
              <a:t>‹#›</a:t>
            </a:fld>
            <a:endParaRPr lang="en-US"/>
          </a:p>
        </p:txBody>
      </p:sp>
    </p:spTree>
    <p:extLst>
      <p:ext uri="{BB962C8B-B14F-4D97-AF65-F5344CB8AC3E}">
        <p14:creationId xmlns:p14="http://schemas.microsoft.com/office/powerpoint/2010/main" val="1966282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8E2EB-0781-B442-BEAA-A53773D4CF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C51728-E50D-2B4C-8CFA-D1272B490D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027CAB-F209-C548-8C48-EEAE06BFD0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3C3248-95A3-D249-BE2D-F45577EC01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5EF8-B39A-3B42-A821-E4DBB9F05F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4906F7-12DF-814C-A725-9612AFE613EE}"/>
              </a:ext>
            </a:extLst>
          </p:cNvPr>
          <p:cNvSpPr>
            <a:spLocks noGrp="1"/>
          </p:cNvSpPr>
          <p:nvPr>
            <p:ph type="dt" sz="half" idx="10"/>
          </p:nvPr>
        </p:nvSpPr>
        <p:spPr/>
        <p:txBody>
          <a:bodyPr/>
          <a:lstStyle/>
          <a:p>
            <a:fld id="{19A90C5C-12FC-694E-B93B-43544B847152}" type="datetimeFigureOut">
              <a:rPr lang="en-US" smtClean="0"/>
              <a:t>11/5/19</a:t>
            </a:fld>
            <a:endParaRPr lang="en-US"/>
          </a:p>
        </p:txBody>
      </p:sp>
      <p:sp>
        <p:nvSpPr>
          <p:cNvPr id="8" name="Footer Placeholder 7">
            <a:extLst>
              <a:ext uri="{FF2B5EF4-FFF2-40B4-BE49-F238E27FC236}">
                <a16:creationId xmlns:a16="http://schemas.microsoft.com/office/drawing/2014/main" id="{328AD888-636A-064F-9969-0C894B5214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7FD1FF-7C54-6A46-A39F-E8793D08D5C9}"/>
              </a:ext>
            </a:extLst>
          </p:cNvPr>
          <p:cNvSpPr>
            <a:spLocks noGrp="1"/>
          </p:cNvSpPr>
          <p:nvPr>
            <p:ph type="sldNum" sz="quarter" idx="12"/>
          </p:nvPr>
        </p:nvSpPr>
        <p:spPr/>
        <p:txBody>
          <a:bodyPr/>
          <a:lstStyle/>
          <a:p>
            <a:fld id="{8DA5AE81-13E6-B84C-A69A-4A4FC5B3CDB0}" type="slidenum">
              <a:rPr lang="en-US" smtClean="0"/>
              <a:t>‹#›</a:t>
            </a:fld>
            <a:endParaRPr lang="en-US"/>
          </a:p>
        </p:txBody>
      </p:sp>
    </p:spTree>
    <p:extLst>
      <p:ext uri="{BB962C8B-B14F-4D97-AF65-F5344CB8AC3E}">
        <p14:creationId xmlns:p14="http://schemas.microsoft.com/office/powerpoint/2010/main" val="2145339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5F550-36B0-5C45-B54B-010DC43125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293F0B-048C-534A-BB8C-47439510B6F5}"/>
              </a:ext>
            </a:extLst>
          </p:cNvPr>
          <p:cNvSpPr>
            <a:spLocks noGrp="1"/>
          </p:cNvSpPr>
          <p:nvPr>
            <p:ph type="dt" sz="half" idx="10"/>
          </p:nvPr>
        </p:nvSpPr>
        <p:spPr/>
        <p:txBody>
          <a:bodyPr/>
          <a:lstStyle/>
          <a:p>
            <a:fld id="{19A90C5C-12FC-694E-B93B-43544B847152}" type="datetimeFigureOut">
              <a:rPr lang="en-US" smtClean="0"/>
              <a:t>11/5/19</a:t>
            </a:fld>
            <a:endParaRPr lang="en-US"/>
          </a:p>
        </p:txBody>
      </p:sp>
      <p:sp>
        <p:nvSpPr>
          <p:cNvPr id="4" name="Footer Placeholder 3">
            <a:extLst>
              <a:ext uri="{FF2B5EF4-FFF2-40B4-BE49-F238E27FC236}">
                <a16:creationId xmlns:a16="http://schemas.microsoft.com/office/drawing/2014/main" id="{15825D5E-D144-6840-98CF-3DD85078FC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476155-D794-AF4B-AC8B-80A7BE786C97}"/>
              </a:ext>
            </a:extLst>
          </p:cNvPr>
          <p:cNvSpPr>
            <a:spLocks noGrp="1"/>
          </p:cNvSpPr>
          <p:nvPr>
            <p:ph type="sldNum" sz="quarter" idx="12"/>
          </p:nvPr>
        </p:nvSpPr>
        <p:spPr/>
        <p:txBody>
          <a:bodyPr/>
          <a:lstStyle/>
          <a:p>
            <a:fld id="{8DA5AE81-13E6-B84C-A69A-4A4FC5B3CDB0}" type="slidenum">
              <a:rPr lang="en-US" smtClean="0"/>
              <a:t>‹#›</a:t>
            </a:fld>
            <a:endParaRPr lang="en-US"/>
          </a:p>
        </p:txBody>
      </p:sp>
    </p:spTree>
    <p:extLst>
      <p:ext uri="{BB962C8B-B14F-4D97-AF65-F5344CB8AC3E}">
        <p14:creationId xmlns:p14="http://schemas.microsoft.com/office/powerpoint/2010/main" val="1420639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CE2453-9E7F-5A48-B90C-23597BCF0DB2}"/>
              </a:ext>
            </a:extLst>
          </p:cNvPr>
          <p:cNvSpPr>
            <a:spLocks noGrp="1"/>
          </p:cNvSpPr>
          <p:nvPr>
            <p:ph type="dt" sz="half" idx="10"/>
          </p:nvPr>
        </p:nvSpPr>
        <p:spPr/>
        <p:txBody>
          <a:bodyPr/>
          <a:lstStyle/>
          <a:p>
            <a:fld id="{19A90C5C-12FC-694E-B93B-43544B847152}" type="datetimeFigureOut">
              <a:rPr lang="en-US" smtClean="0"/>
              <a:t>11/5/19</a:t>
            </a:fld>
            <a:endParaRPr lang="en-US"/>
          </a:p>
        </p:txBody>
      </p:sp>
      <p:sp>
        <p:nvSpPr>
          <p:cNvPr id="3" name="Footer Placeholder 2">
            <a:extLst>
              <a:ext uri="{FF2B5EF4-FFF2-40B4-BE49-F238E27FC236}">
                <a16:creationId xmlns:a16="http://schemas.microsoft.com/office/drawing/2014/main" id="{1659453F-0AE7-1F42-ADAC-8F26EFE679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22904D-FF16-504D-90A3-D007C4F2DF5A}"/>
              </a:ext>
            </a:extLst>
          </p:cNvPr>
          <p:cNvSpPr>
            <a:spLocks noGrp="1"/>
          </p:cNvSpPr>
          <p:nvPr>
            <p:ph type="sldNum" sz="quarter" idx="12"/>
          </p:nvPr>
        </p:nvSpPr>
        <p:spPr/>
        <p:txBody>
          <a:bodyPr/>
          <a:lstStyle/>
          <a:p>
            <a:fld id="{8DA5AE81-13E6-B84C-A69A-4A4FC5B3CDB0}" type="slidenum">
              <a:rPr lang="en-US" smtClean="0"/>
              <a:t>‹#›</a:t>
            </a:fld>
            <a:endParaRPr lang="en-US"/>
          </a:p>
        </p:txBody>
      </p:sp>
    </p:spTree>
    <p:extLst>
      <p:ext uri="{BB962C8B-B14F-4D97-AF65-F5344CB8AC3E}">
        <p14:creationId xmlns:p14="http://schemas.microsoft.com/office/powerpoint/2010/main" val="2537851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8F49F-D511-C74E-B2E3-73D79AA4B3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0E954B-D267-BA49-B8CC-18668FF892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AAAE54-5AC6-0D4B-8986-6991379EAA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645B95-C00C-B148-8FCD-A1B119471881}"/>
              </a:ext>
            </a:extLst>
          </p:cNvPr>
          <p:cNvSpPr>
            <a:spLocks noGrp="1"/>
          </p:cNvSpPr>
          <p:nvPr>
            <p:ph type="dt" sz="half" idx="10"/>
          </p:nvPr>
        </p:nvSpPr>
        <p:spPr/>
        <p:txBody>
          <a:bodyPr/>
          <a:lstStyle/>
          <a:p>
            <a:fld id="{19A90C5C-12FC-694E-B93B-43544B847152}" type="datetimeFigureOut">
              <a:rPr lang="en-US" smtClean="0"/>
              <a:t>11/5/19</a:t>
            </a:fld>
            <a:endParaRPr lang="en-US"/>
          </a:p>
        </p:txBody>
      </p:sp>
      <p:sp>
        <p:nvSpPr>
          <p:cNvPr id="6" name="Footer Placeholder 5">
            <a:extLst>
              <a:ext uri="{FF2B5EF4-FFF2-40B4-BE49-F238E27FC236}">
                <a16:creationId xmlns:a16="http://schemas.microsoft.com/office/drawing/2014/main" id="{6443053A-6297-FE45-A797-3D6AC77DB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0D94E7-2994-504D-9D75-1EFA5DCD752F}"/>
              </a:ext>
            </a:extLst>
          </p:cNvPr>
          <p:cNvSpPr>
            <a:spLocks noGrp="1"/>
          </p:cNvSpPr>
          <p:nvPr>
            <p:ph type="sldNum" sz="quarter" idx="12"/>
          </p:nvPr>
        </p:nvSpPr>
        <p:spPr/>
        <p:txBody>
          <a:bodyPr/>
          <a:lstStyle/>
          <a:p>
            <a:fld id="{8DA5AE81-13E6-B84C-A69A-4A4FC5B3CDB0}" type="slidenum">
              <a:rPr lang="en-US" smtClean="0"/>
              <a:t>‹#›</a:t>
            </a:fld>
            <a:endParaRPr lang="en-US"/>
          </a:p>
        </p:txBody>
      </p:sp>
    </p:spTree>
    <p:extLst>
      <p:ext uri="{BB962C8B-B14F-4D97-AF65-F5344CB8AC3E}">
        <p14:creationId xmlns:p14="http://schemas.microsoft.com/office/powerpoint/2010/main" val="4001527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DBF5A-CDB6-374D-B8FE-23433615D6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B1310D-D0B9-B249-8FF5-0B95AE0B40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353ED0-A734-5348-B173-6482683EE4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B06B66-3355-D64F-9039-7A89F3C986AA}"/>
              </a:ext>
            </a:extLst>
          </p:cNvPr>
          <p:cNvSpPr>
            <a:spLocks noGrp="1"/>
          </p:cNvSpPr>
          <p:nvPr>
            <p:ph type="dt" sz="half" idx="10"/>
          </p:nvPr>
        </p:nvSpPr>
        <p:spPr/>
        <p:txBody>
          <a:bodyPr/>
          <a:lstStyle/>
          <a:p>
            <a:fld id="{19A90C5C-12FC-694E-B93B-43544B847152}" type="datetimeFigureOut">
              <a:rPr lang="en-US" smtClean="0"/>
              <a:t>11/5/19</a:t>
            </a:fld>
            <a:endParaRPr lang="en-US"/>
          </a:p>
        </p:txBody>
      </p:sp>
      <p:sp>
        <p:nvSpPr>
          <p:cNvPr id="6" name="Footer Placeholder 5">
            <a:extLst>
              <a:ext uri="{FF2B5EF4-FFF2-40B4-BE49-F238E27FC236}">
                <a16:creationId xmlns:a16="http://schemas.microsoft.com/office/drawing/2014/main" id="{E1C78E63-2CF5-524A-954A-E3464D5755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D1249-720A-BC42-B0A7-3FDDB1E9F0A1}"/>
              </a:ext>
            </a:extLst>
          </p:cNvPr>
          <p:cNvSpPr>
            <a:spLocks noGrp="1"/>
          </p:cNvSpPr>
          <p:nvPr>
            <p:ph type="sldNum" sz="quarter" idx="12"/>
          </p:nvPr>
        </p:nvSpPr>
        <p:spPr/>
        <p:txBody>
          <a:bodyPr/>
          <a:lstStyle/>
          <a:p>
            <a:fld id="{8DA5AE81-13E6-B84C-A69A-4A4FC5B3CDB0}" type="slidenum">
              <a:rPr lang="en-US" smtClean="0"/>
              <a:t>‹#›</a:t>
            </a:fld>
            <a:endParaRPr lang="en-US"/>
          </a:p>
        </p:txBody>
      </p:sp>
    </p:spTree>
    <p:extLst>
      <p:ext uri="{BB962C8B-B14F-4D97-AF65-F5344CB8AC3E}">
        <p14:creationId xmlns:p14="http://schemas.microsoft.com/office/powerpoint/2010/main" val="21816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490A1-1E82-8A48-AD97-8ADA692361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935640-271C-C840-9187-B3B9BEFDEE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893F01-0AC2-8B48-9769-8A45828A64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90C5C-12FC-694E-B93B-43544B847152}" type="datetimeFigureOut">
              <a:rPr lang="en-US" smtClean="0"/>
              <a:t>11/5/19</a:t>
            </a:fld>
            <a:endParaRPr lang="en-US"/>
          </a:p>
        </p:txBody>
      </p:sp>
      <p:sp>
        <p:nvSpPr>
          <p:cNvPr id="5" name="Footer Placeholder 4">
            <a:extLst>
              <a:ext uri="{FF2B5EF4-FFF2-40B4-BE49-F238E27FC236}">
                <a16:creationId xmlns:a16="http://schemas.microsoft.com/office/drawing/2014/main" id="{5B6DBF68-68DA-7E49-AC48-B0055CD857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FB994A-8042-2643-8FD7-FA4E9AE563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A5AE81-13E6-B84C-A69A-4A4FC5B3CDB0}" type="slidenum">
              <a:rPr lang="en-US" smtClean="0"/>
              <a:t>‹#›</a:t>
            </a:fld>
            <a:endParaRPr lang="en-US"/>
          </a:p>
        </p:txBody>
      </p:sp>
    </p:spTree>
    <p:extLst>
      <p:ext uri="{BB962C8B-B14F-4D97-AF65-F5344CB8AC3E}">
        <p14:creationId xmlns:p14="http://schemas.microsoft.com/office/powerpoint/2010/main" val="3177969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What’s the Cure for Blind Spots?…"/>
          <p:cNvSpPr txBox="1">
            <a:spLocks/>
          </p:cNvSpPr>
          <p:nvPr/>
        </p:nvSpPr>
        <p:spPr>
          <a:xfrm>
            <a:off x="955964" y="0"/>
            <a:ext cx="10432472" cy="6858000"/>
          </a:xfrm>
          <a:prstGeom prst="rect">
            <a:avLst/>
          </a:prstGeom>
          <a:ln w="12700">
            <a:miter lim="400000"/>
          </a:ln>
        </p:spPr>
        <p:txBody>
          <a:bodyPr lIns="31750" tIns="31750" rIns="31750" bIns="31750" anchor="ctr">
            <a:noAutofit/>
          </a:bodyPr>
          <a:lstStyle/>
          <a:p>
            <a:pPr algn="ctr" hangingPunct="0">
              <a:defRPr sz="3000">
                <a:uFillTx/>
                <a:latin typeface="Arial"/>
                <a:ea typeface="Arial"/>
                <a:cs typeface="Arial"/>
                <a:sym typeface="Arial"/>
              </a:defRPr>
            </a:pPr>
            <a:r>
              <a:rPr sz="2880" b="1" kern="0" dirty="0">
                <a:solidFill>
                  <a:srgbClr val="000000"/>
                </a:solidFill>
                <a:latin typeface="Arial" panose="020B0604020202020204" pitchFamily="34" charset="0"/>
                <a:cs typeface="Arial" panose="020B0604020202020204" pitchFamily="34" charset="0"/>
                <a:sym typeface="Arial"/>
              </a:rPr>
              <a:t>What’s the Cure for Blind Spots?  </a:t>
            </a:r>
          </a:p>
          <a:p>
            <a:pPr algn="ctr" hangingPunct="0">
              <a:defRPr sz="3000">
                <a:uFillTx/>
                <a:latin typeface="Arial"/>
                <a:ea typeface="Arial"/>
                <a:cs typeface="Arial"/>
                <a:sym typeface="Arial"/>
              </a:defRPr>
            </a:pPr>
            <a:r>
              <a:rPr sz="2880" b="1" kern="0" dirty="0">
                <a:solidFill>
                  <a:srgbClr val="000000"/>
                </a:solidFill>
                <a:latin typeface="Arial" panose="020B0604020202020204" pitchFamily="34" charset="0"/>
                <a:cs typeface="Arial" panose="020B0604020202020204" pitchFamily="34" charset="0"/>
                <a:sym typeface="Arial"/>
              </a:rPr>
              <a:t>Take That Log out of Your Eye</a:t>
            </a:r>
          </a:p>
          <a:p>
            <a:pPr algn="ctr" hangingPunct="0">
              <a:defRPr sz="2000">
                <a:uFillTx/>
                <a:latin typeface="Arial"/>
                <a:ea typeface="Arial"/>
                <a:cs typeface="Arial"/>
                <a:sym typeface="Arial"/>
              </a:defRPr>
            </a:pPr>
            <a:endParaRPr sz="2880" b="1" kern="0" dirty="0">
              <a:solidFill>
                <a:srgbClr val="000000"/>
              </a:solidFill>
              <a:latin typeface="Arial" panose="020B0604020202020204" pitchFamily="34" charset="0"/>
              <a:cs typeface="Arial" panose="020B0604020202020204" pitchFamily="34" charset="0"/>
              <a:sym typeface="Arial"/>
            </a:endParaRPr>
          </a:p>
          <a:p>
            <a:pPr algn="ctr" hangingPunct="0">
              <a:defRPr sz="2500" b="0">
                <a:uFillTx/>
                <a:latin typeface="Arial"/>
                <a:ea typeface="Arial"/>
                <a:cs typeface="Arial"/>
                <a:sym typeface="Arial"/>
              </a:defRPr>
            </a:pPr>
            <a:r>
              <a:rPr sz="2880" kern="0" dirty="0">
                <a:solidFill>
                  <a:srgbClr val="000000"/>
                </a:solidFill>
                <a:latin typeface="Arial" panose="020B0604020202020204" pitchFamily="34" charset="0"/>
                <a:cs typeface="Arial" panose="020B0604020202020204" pitchFamily="34" charset="0"/>
                <a:sym typeface="Arial"/>
              </a:rPr>
              <a:t>Luke 6: 41-42, cf. Luke 18:9-14</a:t>
            </a:r>
          </a:p>
          <a:p>
            <a:pPr algn="ctr" hangingPunct="0">
              <a:defRPr sz="1800" b="0">
                <a:uFillTx/>
                <a:latin typeface="Times New Roman"/>
                <a:ea typeface="Times New Roman"/>
                <a:cs typeface="Times New Roman"/>
                <a:sym typeface="Times New Roman"/>
              </a:defRPr>
            </a:pPr>
            <a:r>
              <a:rPr sz="2880" kern="0" dirty="0">
                <a:solidFill>
                  <a:srgbClr val="000000"/>
                </a:solidFill>
                <a:latin typeface="Arial" panose="020B0604020202020204" pitchFamily="34" charset="0"/>
                <a:cs typeface="Arial" panose="020B0604020202020204" pitchFamily="34" charset="0"/>
                <a:sym typeface="Times New Roman"/>
              </a:rPr>
              <a:t> </a:t>
            </a:r>
            <a:endParaRPr lang="en-US" sz="2880" kern="0" dirty="0">
              <a:solidFill>
                <a:srgbClr val="000000"/>
              </a:solidFill>
              <a:latin typeface="Arial" panose="020B0604020202020204" pitchFamily="34" charset="0"/>
              <a:cs typeface="Arial" panose="020B0604020202020204" pitchFamily="34" charset="0"/>
              <a:sym typeface="Times New Roman"/>
            </a:endParaRPr>
          </a:p>
          <a:p>
            <a:pPr algn="ctr" hangingPunct="0">
              <a:defRPr sz="1800" b="0">
                <a:uFillTx/>
                <a:latin typeface="Times New Roman"/>
                <a:ea typeface="Times New Roman"/>
                <a:cs typeface="Times New Roman"/>
                <a:sym typeface="Times New Roman"/>
              </a:defRPr>
            </a:pPr>
            <a:endParaRPr sz="2880" kern="0" dirty="0">
              <a:solidFill>
                <a:srgbClr val="000000"/>
              </a:solidFill>
              <a:latin typeface="Arial" panose="020B0604020202020204" pitchFamily="34" charset="0"/>
              <a:cs typeface="Arial" panose="020B0604020202020204" pitchFamily="34" charset="0"/>
              <a:sym typeface="Times New Roman"/>
            </a:endParaRPr>
          </a:p>
          <a:p>
            <a:pPr algn="ctr" hangingPunct="0">
              <a:defRPr sz="3000">
                <a:uFillTx/>
                <a:latin typeface="Arial"/>
                <a:ea typeface="Arial"/>
                <a:cs typeface="Arial"/>
                <a:sym typeface="Arial"/>
              </a:defRPr>
            </a:pPr>
            <a:r>
              <a:rPr sz="2880" b="1" kern="0" dirty="0">
                <a:solidFill>
                  <a:srgbClr val="000000"/>
                </a:solidFill>
                <a:latin typeface="Arial" panose="020B0604020202020204" pitchFamily="34" charset="0"/>
                <a:cs typeface="Arial" panose="020B0604020202020204" pitchFamily="34" charset="0"/>
                <a:sym typeface="Arial"/>
              </a:rPr>
              <a:t>We have no credibility when we criticize others but make room for glaring wrong attitudes and habits in our own life</a:t>
            </a:r>
          </a:p>
          <a:p>
            <a:pPr algn="ctr" hangingPunct="0">
              <a:defRPr sz="3000" b="0">
                <a:uFillTx/>
                <a:latin typeface="Arial"/>
                <a:ea typeface="Arial"/>
                <a:cs typeface="Arial"/>
                <a:sym typeface="Arial"/>
              </a:defRPr>
            </a:pPr>
            <a:r>
              <a:rPr sz="2880" kern="0" dirty="0">
                <a:solidFill>
                  <a:srgbClr val="000000"/>
                </a:solidFill>
                <a:latin typeface="Arial" panose="020B0604020202020204" pitchFamily="34" charset="0"/>
                <a:cs typeface="Arial" panose="020B0604020202020204" pitchFamily="34" charset="0"/>
                <a:sym typeface="Arial"/>
              </a:rPr>
              <a:t> </a:t>
            </a:r>
            <a:endParaRPr sz="2880" b="1" kern="0" dirty="0">
              <a:solidFill>
                <a:srgbClr val="000000"/>
              </a:solidFill>
              <a:latin typeface="Arial" panose="020B0604020202020204" pitchFamily="34" charset="0"/>
              <a:cs typeface="Arial" panose="020B0604020202020204" pitchFamily="34" charset="0"/>
              <a:sym typeface="Arial"/>
            </a:endParaRPr>
          </a:p>
          <a:p>
            <a:pPr algn="ctr" hangingPunct="0">
              <a:defRPr sz="3000">
                <a:uFillTx/>
                <a:latin typeface="Arial"/>
                <a:ea typeface="Arial"/>
                <a:cs typeface="Arial"/>
                <a:sym typeface="Arial"/>
              </a:defRPr>
            </a:pPr>
            <a:r>
              <a:rPr sz="2880" b="1" kern="0" dirty="0">
                <a:solidFill>
                  <a:srgbClr val="000000"/>
                </a:solidFill>
                <a:latin typeface="Arial" panose="020B0604020202020204" pitchFamily="34" charset="0"/>
                <a:cs typeface="Arial" panose="020B0604020202020204" pitchFamily="34" charset="0"/>
                <a:sym typeface="Arial"/>
              </a:rPr>
              <a:t>Honest self-evaluation and transformation puts us on a strong foundation to lead others </a:t>
            </a:r>
          </a:p>
          <a:p>
            <a:pPr algn="ctr" hangingPunct="0">
              <a:defRPr sz="3000">
                <a:uFillTx/>
                <a:latin typeface="Arial"/>
                <a:ea typeface="Arial"/>
                <a:cs typeface="Arial"/>
                <a:sym typeface="Arial"/>
              </a:defRPr>
            </a:pPr>
            <a:endParaRPr sz="1874" b="1" kern="0" dirty="0">
              <a:solidFill>
                <a:srgbClr val="000000"/>
              </a:solidFill>
              <a:latin typeface="Arial"/>
              <a:cs typeface="Arial"/>
              <a:sym typeface="Arial"/>
            </a:endParaRPr>
          </a:p>
        </p:txBody>
      </p:sp>
    </p:spTree>
    <p:extLst>
      <p:ext uri="{BB962C8B-B14F-4D97-AF65-F5344CB8AC3E}">
        <p14:creationId xmlns:p14="http://schemas.microsoft.com/office/powerpoint/2010/main" val="3663692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akeaways:"/>
          <p:cNvSpPr txBox="1">
            <a:spLocks noGrp="1"/>
          </p:cNvSpPr>
          <p:nvPr>
            <p:ph type="title"/>
          </p:nvPr>
        </p:nvSpPr>
        <p:spPr>
          <a:xfrm>
            <a:off x="748145" y="672293"/>
            <a:ext cx="9144000" cy="491489"/>
          </a:xfrm>
          <a:prstGeom prst="rect">
            <a:avLst/>
          </a:prstGeom>
        </p:spPr>
        <p:txBody>
          <a:bodyPr>
            <a:noAutofit/>
          </a:bodyPr>
          <a:lstStyle>
            <a:lvl1pPr>
              <a:defRPr sz="4000">
                <a:uFillTx/>
                <a:latin typeface="Arial"/>
                <a:ea typeface="Arial"/>
                <a:cs typeface="Arial"/>
                <a:sym typeface="Arial"/>
              </a:defRPr>
            </a:lvl1pPr>
          </a:lstStyle>
          <a:p>
            <a:r>
              <a:rPr dirty="0">
                <a:latin typeface="Times New Roman" panose="02020603050405020304" pitchFamily="18" charset="0"/>
                <a:cs typeface="Times New Roman" panose="02020603050405020304" pitchFamily="18" charset="0"/>
              </a:rPr>
              <a:t>Takeaways:</a:t>
            </a:r>
            <a:br>
              <a:rPr lang="en-US" dirty="0">
                <a:latin typeface="Times New Roman" panose="02020603050405020304" pitchFamily="18" charset="0"/>
                <a:cs typeface="Times New Roman" panose="02020603050405020304" pitchFamily="18" charset="0"/>
              </a:rPr>
            </a:br>
            <a:endParaRPr dirty="0">
              <a:latin typeface="Times New Roman" panose="02020603050405020304" pitchFamily="18" charset="0"/>
              <a:cs typeface="Times New Roman" panose="02020603050405020304" pitchFamily="18" charset="0"/>
            </a:endParaRPr>
          </a:p>
        </p:txBody>
      </p:sp>
      <p:sp>
        <p:nvSpPr>
          <p:cNvPr id="122" name="How can you help your children avoid blind spots?  Teach them from an early age to take responsibility for their failures,  to ask forgiveness and make things right.…"/>
          <p:cNvSpPr txBox="1">
            <a:spLocks noGrp="1"/>
          </p:cNvSpPr>
          <p:nvPr>
            <p:ph type="body" idx="1"/>
          </p:nvPr>
        </p:nvSpPr>
        <p:spPr>
          <a:xfrm>
            <a:off x="748145" y="1225795"/>
            <a:ext cx="10681855" cy="4468423"/>
          </a:xfrm>
          <a:prstGeom prst="rect">
            <a:avLst/>
          </a:prstGeom>
        </p:spPr>
        <p:txBody>
          <a:bodyPr>
            <a:noAutofit/>
          </a:bodyPr>
          <a:lstStyle/>
          <a:p>
            <a:pPr marL="204581" indent="-457200" defTabSz="277159">
              <a:lnSpc>
                <a:spcPct val="150000"/>
              </a:lnSpc>
              <a:spcBef>
                <a:spcPts val="0"/>
              </a:spcBef>
              <a:spcAft>
                <a:spcPts val="720"/>
              </a:spcAft>
              <a:buFont typeface="+mj-lt"/>
              <a:buAutoNum type="arabicPeriod"/>
              <a:defRPr sz="2910">
                <a:uFillTx/>
                <a:latin typeface="Arial"/>
                <a:ea typeface="Arial"/>
                <a:cs typeface="Arial"/>
                <a:sym typeface="Arial"/>
              </a:defRPr>
            </a:pPr>
            <a:r>
              <a:rPr sz="3000" dirty="0">
                <a:latin typeface="Times New Roman" panose="02020603050405020304" pitchFamily="18" charset="0"/>
                <a:cs typeface="Times New Roman" panose="02020603050405020304" pitchFamily="18" charset="0"/>
              </a:rPr>
              <a:t>How can you help your children avoid blind spots?  Teach them from an early age to take responsibility for their failures,  to ask forgiveness and make things right</a:t>
            </a:r>
            <a:r>
              <a:rPr lang="en-US" sz="3000" dirty="0">
                <a:latin typeface="Times New Roman" panose="02020603050405020304" pitchFamily="18" charset="0"/>
                <a:cs typeface="Times New Roman" panose="02020603050405020304" pitchFamily="18" charset="0"/>
              </a:rPr>
              <a:t>.</a:t>
            </a:r>
            <a:endParaRPr sz="3000" dirty="0">
              <a:latin typeface="Times New Roman" panose="02020603050405020304" pitchFamily="18" charset="0"/>
              <a:cs typeface="Times New Roman" panose="02020603050405020304" pitchFamily="18" charset="0"/>
            </a:endParaRPr>
          </a:p>
          <a:p>
            <a:pPr marL="204581" indent="-457200" defTabSz="277159">
              <a:lnSpc>
                <a:spcPct val="150000"/>
              </a:lnSpc>
              <a:spcBef>
                <a:spcPts val="0"/>
              </a:spcBef>
              <a:spcAft>
                <a:spcPts val="720"/>
              </a:spcAft>
              <a:buFont typeface="+mj-lt"/>
              <a:buAutoNum type="arabicPeriod"/>
              <a:defRPr sz="2910">
                <a:uFillTx/>
                <a:latin typeface="Arial"/>
                <a:ea typeface="Arial"/>
                <a:cs typeface="Arial"/>
                <a:sym typeface="Arial"/>
              </a:defRPr>
            </a:pPr>
            <a:r>
              <a:rPr sz="3000" dirty="0">
                <a:latin typeface="Times New Roman" panose="02020603050405020304" pitchFamily="18" charset="0"/>
                <a:cs typeface="Times New Roman" panose="02020603050405020304" pitchFamily="18" charset="0"/>
              </a:rPr>
              <a:t>Some people will take Jesus’ message seriously, striving to do what’s right when they see their weaknesses. Others won’t. They will make excuses, deny, and deflect.</a:t>
            </a:r>
          </a:p>
        </p:txBody>
      </p:sp>
    </p:spTree>
    <p:extLst>
      <p:ext uri="{BB962C8B-B14F-4D97-AF65-F5344CB8AC3E}">
        <p14:creationId xmlns:p14="http://schemas.microsoft.com/office/powerpoint/2010/main" val="65360008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How can you help your children avoid blind spots?  Teach them from an early age to take responsibility for their failures,  to ask forgiveness and make things right.…"/>
          <p:cNvSpPr txBox="1">
            <a:spLocks noGrp="1"/>
          </p:cNvSpPr>
          <p:nvPr>
            <p:ph type="body" idx="1"/>
          </p:nvPr>
        </p:nvSpPr>
        <p:spPr>
          <a:xfrm>
            <a:off x="706582" y="550547"/>
            <a:ext cx="10681854" cy="5756905"/>
          </a:xfrm>
          <a:prstGeom prst="rect">
            <a:avLst/>
          </a:prstGeom>
        </p:spPr>
        <p:txBody>
          <a:bodyPr>
            <a:noAutofit/>
          </a:bodyPr>
          <a:lstStyle/>
          <a:p>
            <a:pPr marL="514350" indent="-514350" defTabSz="277159">
              <a:lnSpc>
                <a:spcPct val="150000"/>
              </a:lnSpc>
              <a:spcBef>
                <a:spcPts val="0"/>
              </a:spcBef>
              <a:spcAft>
                <a:spcPts val="720"/>
              </a:spcAft>
              <a:buAutoNum type="arabicPeriod" startAt="3"/>
              <a:defRPr sz="2910">
                <a:uFillTx/>
                <a:latin typeface="Arial"/>
                <a:ea typeface="Arial"/>
                <a:cs typeface="Arial"/>
                <a:sym typeface="Arial"/>
              </a:defRPr>
            </a:pPr>
            <a:r>
              <a:rPr lang="en-US" sz="2400" dirty="0"/>
              <a:t>The guides who make a difference and actually help people grow are not necessarily the gifted ones, the popular, the well-known - but the men and women who have looked in the mirror and seen the log in their own eye, who are in touch with their weaknesses, have acknowledged them and have experienced personal transformation.</a:t>
            </a:r>
          </a:p>
          <a:p>
            <a:pPr marL="514350" indent="-514350" defTabSz="277159">
              <a:lnSpc>
                <a:spcPct val="150000"/>
              </a:lnSpc>
              <a:spcBef>
                <a:spcPts val="0"/>
              </a:spcBef>
              <a:spcAft>
                <a:spcPts val="720"/>
              </a:spcAft>
              <a:buAutoNum type="arabicPeriod" startAt="3"/>
              <a:defRPr sz="2910">
                <a:uFillTx/>
                <a:latin typeface="Arial"/>
                <a:ea typeface="Arial"/>
                <a:cs typeface="Arial"/>
                <a:sym typeface="Arial"/>
              </a:defRPr>
            </a:pPr>
            <a:r>
              <a:rPr lang="en-US" sz="2400" dirty="0"/>
              <a:t>If you suspect that you have a glaring, conspicuous flaw in your attitude or habits, a joist sticking out of your eye that others can clearly see, humble yourself before the Lord. He promises to give you grace if you do.</a:t>
            </a:r>
          </a:p>
        </p:txBody>
      </p:sp>
    </p:spTree>
    <p:extLst>
      <p:ext uri="{BB962C8B-B14F-4D97-AF65-F5344CB8AC3E}">
        <p14:creationId xmlns:p14="http://schemas.microsoft.com/office/powerpoint/2010/main" val="76656440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How can you help your children avoid blind spots?  Teach them from an early age to take responsibility for their failures,  to ask forgiveness and make things right.…"/>
          <p:cNvSpPr txBox="1">
            <a:spLocks noGrp="1"/>
          </p:cNvSpPr>
          <p:nvPr>
            <p:ph type="body" idx="1"/>
          </p:nvPr>
        </p:nvSpPr>
        <p:spPr>
          <a:xfrm>
            <a:off x="706582" y="550547"/>
            <a:ext cx="10681854" cy="5756905"/>
          </a:xfrm>
          <a:prstGeom prst="rect">
            <a:avLst/>
          </a:prstGeom>
        </p:spPr>
        <p:txBody>
          <a:bodyPr>
            <a:noAutofit/>
          </a:bodyPr>
          <a:lstStyle/>
          <a:p>
            <a:pPr marL="0" indent="0">
              <a:buNone/>
            </a:pPr>
            <a:r>
              <a:rPr lang="en-US" dirty="0"/>
              <a:t>Sermon Reflection Questions for 11/3/19:</a:t>
            </a:r>
            <a:endParaRPr lang="en-US" sz="2400" dirty="0"/>
          </a:p>
          <a:p>
            <a:pPr lvl="0">
              <a:lnSpc>
                <a:spcPct val="150000"/>
              </a:lnSpc>
            </a:pPr>
            <a:r>
              <a:rPr lang="en-US" sz="2200" dirty="0">
                <a:latin typeface="Times New Roman" panose="02020603050405020304" pitchFamily="18" charset="0"/>
                <a:cs typeface="Times New Roman" panose="02020603050405020304" pitchFamily="18" charset="0"/>
              </a:rPr>
              <a:t>What is it about the human condition that makes us see other’s faults so clearly but not our own?  </a:t>
            </a:r>
          </a:p>
          <a:p>
            <a:pPr lvl="0">
              <a:lnSpc>
                <a:spcPct val="150000"/>
              </a:lnSpc>
            </a:pPr>
            <a:r>
              <a:rPr lang="en-US" sz="2200" dirty="0">
                <a:latin typeface="Times New Roman" panose="02020603050405020304" pitchFamily="18" charset="0"/>
                <a:cs typeface="Times New Roman" panose="02020603050405020304" pitchFamily="18" charset="0"/>
              </a:rPr>
              <a:t>Read Luke 18:9-14.  Does this passage give us motivation to inspect ourselves?</a:t>
            </a:r>
          </a:p>
          <a:p>
            <a:pPr lvl="1">
              <a:lnSpc>
                <a:spcPct val="150000"/>
              </a:lnSpc>
            </a:pPr>
            <a:r>
              <a:rPr lang="en-US" sz="2200" dirty="0">
                <a:latin typeface="Times New Roman" panose="02020603050405020304" pitchFamily="18" charset="0"/>
                <a:cs typeface="Times New Roman" panose="02020603050405020304" pitchFamily="18" charset="0"/>
              </a:rPr>
              <a:t>Contrast the two men who went to pray.  The Pharisee is blind to himself. But the tax collector sees his faults clearly.  </a:t>
            </a:r>
          </a:p>
          <a:p>
            <a:pPr lvl="1">
              <a:lnSpc>
                <a:spcPct val="150000"/>
              </a:lnSpc>
            </a:pPr>
            <a:r>
              <a:rPr lang="en-US" sz="2200" dirty="0">
                <a:latin typeface="Times New Roman" panose="02020603050405020304" pitchFamily="18" charset="0"/>
                <a:cs typeface="Times New Roman" panose="02020603050405020304" pitchFamily="18" charset="0"/>
              </a:rPr>
              <a:t>How was the Pharisee in chapter 18 like the hypocrite in Luke 6?</a:t>
            </a:r>
          </a:p>
          <a:p>
            <a:pPr lvl="1">
              <a:lnSpc>
                <a:spcPct val="150000"/>
              </a:lnSpc>
            </a:pPr>
            <a:r>
              <a:rPr lang="en-US" sz="2200" dirty="0">
                <a:latin typeface="Times New Roman" panose="02020603050405020304" pitchFamily="18" charset="0"/>
                <a:cs typeface="Times New Roman" panose="02020603050405020304" pitchFamily="18" charset="0"/>
              </a:rPr>
              <a:t>Although the Pharisee seemed to be righteous, what does the passage say about God’s evaluation of the two men?</a:t>
            </a:r>
          </a:p>
          <a:p>
            <a:pPr lvl="1">
              <a:lnSpc>
                <a:spcPct val="150000"/>
              </a:lnSpc>
            </a:pPr>
            <a:r>
              <a:rPr lang="en-US" sz="2200" dirty="0">
                <a:latin typeface="Times New Roman" panose="02020603050405020304" pitchFamily="18" charset="0"/>
                <a:cs typeface="Times New Roman" panose="02020603050405020304" pitchFamily="18" charset="0"/>
              </a:rPr>
              <a:t>Which one would you prefer to be in a relationship with or spend time with.  Why?</a:t>
            </a:r>
          </a:p>
        </p:txBody>
      </p:sp>
    </p:spTree>
    <p:extLst>
      <p:ext uri="{BB962C8B-B14F-4D97-AF65-F5344CB8AC3E}">
        <p14:creationId xmlns:p14="http://schemas.microsoft.com/office/powerpoint/2010/main" val="463756735"/>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351</Words>
  <Application>Microsoft Macintosh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Takeaways: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Busby, Mary Margaret</dc:creator>
  <cp:lastModifiedBy>Busby, Mary Margaret</cp:lastModifiedBy>
  <cp:revision>1</cp:revision>
  <dcterms:created xsi:type="dcterms:W3CDTF">2019-11-05T16:07:46Z</dcterms:created>
  <dcterms:modified xsi:type="dcterms:W3CDTF">2019-11-05T16:14:08Z</dcterms:modified>
</cp:coreProperties>
</file>