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3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40"/>
  </p:normalViewPr>
  <p:slideViewPr>
    <p:cSldViewPr snapToGrid="0" snapToObjects="1">
      <p:cViewPr varScale="1">
        <p:scale>
          <a:sx n="92" d="100"/>
          <a:sy n="92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14F16-D7EA-ED44-BDFA-87B178BDEF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50CDD-9579-B947-B725-05D2F7E0A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11D0B-84D3-0A4B-AF8D-EE86812F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627-C940-104B-B9B4-9957317B7BD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315108-BF6C-174A-9F8E-E6FFC073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D3613-D71F-4742-A9F6-6636C1366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423-D46F-774F-9B8C-FAB4541B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1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31262-448F-674E-A4BD-7A86FAF9C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CC6CAE-63E6-414E-9E2A-3798BA793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65053-1770-E943-8F9E-266975371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627-C940-104B-B9B4-9957317B7BD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E61C1-B0CC-C44C-988C-211D1D735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E4C7C-B9E5-A24E-B110-18AF5850A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423-D46F-774F-9B8C-FAB4541B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6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808D5E-C33D-734F-B046-C48BB74DFD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4D810-390A-4E48-883D-5468927D8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EC6B0-F9AB-BC47-A24B-55DEFED4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627-C940-104B-B9B4-9957317B7BD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F426A-B017-8B44-96FB-7A89EFDA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3D724-A36A-2943-A7FA-43099949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423-D46F-774F-9B8C-FAB4541B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91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892971" y="892970"/>
            <a:ext cx="10406062" cy="50720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9921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25C20-8E73-B64E-B34F-78D07764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9CA3C-A1CE-8E49-A336-50BF18131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E630F-7006-A54D-9552-CAF0D381B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627-C940-104B-B9B4-9957317B7BD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EB243-15DD-2F48-8201-9BCCB1E3E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F8B6E-D9D0-3647-9D42-89CBFC2BA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423-D46F-774F-9B8C-FAB4541B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9DA07-8151-5F49-A79C-73A4B5E41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05468C-48EC-6045-B3B0-94D339339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A5A43-3DDD-1044-800B-63AAE5110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627-C940-104B-B9B4-9957317B7BD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9889-A015-1E45-AD71-58737F48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5054E4-52A0-4C4F-BF59-F199A5F85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423-D46F-774F-9B8C-FAB4541B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A5E93-5596-A544-A611-27C69A5FF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E379B-95FE-6F40-8FF7-E8AE8F83B9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0E798-AA56-6749-8699-E7BF3DD890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3747A-C6C6-C247-9192-73B7E546D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627-C940-104B-B9B4-9957317B7BD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7D1F0-B46A-B744-B437-E7677F01E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065DF0-CB1F-A848-B2E3-771E88A8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423-D46F-774F-9B8C-FAB4541B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35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9CDED-E9A7-9C47-8965-66A5D1EB3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10998-354B-AB46-B540-3E70EA5A1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B03F9A-EDFC-4F4E-9D6F-8FF8A726D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E06A50-9F8A-2A49-8A02-959DF65DE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81374A-0CDB-1F44-A1AC-0293B34C29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B7AD0E-774E-D14D-BDA7-3158E2A08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627-C940-104B-B9B4-9957317B7BD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DE8B09-626C-7F49-A61A-287EE1D5F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2E399D-5169-3F45-BB4D-ECA511AA8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423-D46F-774F-9B8C-FAB4541B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85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4BF54-AFE5-C040-AEF7-3AA2839DE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72058B-E190-F746-A9CC-BE5225745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627-C940-104B-B9B4-9957317B7BD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EBB977-0332-2D4F-84CD-445F28326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0C78B-A4FE-2043-8F3D-6E1E45751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423-D46F-774F-9B8C-FAB4541B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2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98A730-A4D9-CD41-8DDB-C91AD901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627-C940-104B-B9B4-9957317B7BD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AA640-6226-AF4D-8C8B-C3B77585F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BE339E-B3DF-5C4A-93FB-AED3804A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423-D46F-774F-9B8C-FAB4541B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3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DCB40-55CB-124A-8980-4EF26C171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5A290-B0A9-7049-AA2C-1136F7272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59D0C-92B9-C348-9011-8FBE70144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35D1D-CB53-3E4B-A66B-233CBE27A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627-C940-104B-B9B4-9957317B7BD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6E0CF-C651-BB4D-9D6D-E79CECFD8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4933A-4A4B-4449-90D0-47801C62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423-D46F-774F-9B8C-FAB4541B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1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57A75-EBFA-0948-8938-1ADB03A2A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BCA703-8727-7049-964F-3C3DC58AD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F583E-FDAF-D143-B440-57D5E5B1E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89F7C-5135-C242-9597-50AB6BED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627-C940-104B-B9B4-9957317B7BD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EBEC2-1AE5-A348-A16F-73EC16FCA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2EC671-D4A3-0247-8583-E2DAC152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84423-D46F-774F-9B8C-FAB4541B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4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9EAB71-52B1-CF49-96F6-1C4E6835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416F53-772E-F347-AFE0-69EBCA25DB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75C7FA-D7E4-8F4E-970C-C0E1ECD54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FD627-C940-104B-B9B4-9957317B7BDF}" type="datetimeFigureOut">
              <a:rPr lang="en-US" smtClean="0"/>
              <a:t>11/11/19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0781F-5764-2F41-A58D-8ECA28A3B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3682D-CF0E-0846-87AE-84A39EC037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84423-D46F-774F-9B8C-FAB4541BF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28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46E20E-8A51-453F-910B-0CAD3C09A6B2}"/>
              </a:ext>
            </a:extLst>
          </p:cNvPr>
          <p:cNvSpPr txBox="1"/>
          <p:nvPr/>
        </p:nvSpPr>
        <p:spPr>
          <a:xfrm>
            <a:off x="969817" y="1"/>
            <a:ext cx="10377055" cy="68580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0960" tIns="60960" rIns="60960" bIns="60960" numCol="1" spcCol="38100" rtlCol="0" anchor="ctr">
            <a:noAutofit/>
          </a:bodyPr>
          <a:lstStyle/>
          <a:p>
            <a:pPr algn="ctr" defTabSz="701040"/>
            <a:r>
              <a:rPr lang="en-US" sz="2880" b="1" dirty="0">
                <a:latin typeface="Arial" panose="020B0604020202020204" pitchFamily="34" charset="0"/>
                <a:cs typeface="Arial" panose="020B0604020202020204" pitchFamily="34" charset="0"/>
              </a:rPr>
              <a:t>The Quality of the Fruit Shows the Health of the Tree</a:t>
            </a:r>
          </a:p>
          <a:p>
            <a:pPr algn="ctr" defTabSz="701040"/>
            <a:r>
              <a:rPr lang="en-US" sz="2880" b="1" dirty="0">
                <a:latin typeface="Arial" panose="020B0604020202020204" pitchFamily="34" charset="0"/>
                <a:cs typeface="Arial" panose="020B0604020202020204" pitchFamily="34" charset="0"/>
              </a:rPr>
              <a:t>Luke 6:43-45</a:t>
            </a:r>
          </a:p>
          <a:p>
            <a:pPr algn="ctr" defTabSz="701040"/>
            <a:endParaRPr lang="en-US" sz="288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701040"/>
            <a:r>
              <a:rPr lang="en-US" sz="2880" dirty="0">
                <a:latin typeface="Arial" panose="020B0604020202020204" pitchFamily="34" charset="0"/>
                <a:cs typeface="Arial" panose="020B0604020202020204" pitchFamily="34" charset="0"/>
              </a:rPr>
              <a:t>We must make a habit of inspecting the fruit of our lives because our fruit is an accurate reflection of who we are</a:t>
            </a:r>
          </a:p>
          <a:p>
            <a:pPr algn="ctr" defTabSz="701040"/>
            <a:endParaRPr lang="en-US" sz="288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701040"/>
            <a:r>
              <a:rPr lang="en-US" sz="2880" dirty="0">
                <a:latin typeface="Arial" panose="020B0604020202020204" pitchFamily="34" charset="0"/>
                <a:cs typeface="Arial" panose="020B0604020202020204" pitchFamily="34" charset="0"/>
              </a:rPr>
              <a:t> We cannot separate what we say from who we are - our words come from our heart</a:t>
            </a:r>
          </a:p>
        </p:txBody>
      </p:sp>
    </p:spTree>
    <p:extLst>
      <p:ext uri="{BB962C8B-B14F-4D97-AF65-F5344CB8AC3E}">
        <p14:creationId xmlns:p14="http://schemas.microsoft.com/office/powerpoint/2010/main" val="2895124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a habit of self-evaluation will have a transformational effect in your relationships…"/>
          <p:cNvSpPr txBox="1">
            <a:spLocks noGrp="1"/>
          </p:cNvSpPr>
          <p:nvPr>
            <p:ph type="body" idx="1"/>
          </p:nvPr>
        </p:nvSpPr>
        <p:spPr>
          <a:xfrm>
            <a:off x="983673" y="595748"/>
            <a:ext cx="10529455" cy="577734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80" b="1" u="sng" dirty="0">
                <a:latin typeface="Arial" panose="020B0604020202020204" pitchFamily="34" charset="0"/>
                <a:cs typeface="Arial" panose="020B0604020202020204" pitchFamily="34" charset="0"/>
              </a:rPr>
              <a:t>Benefits of a habit of self-evaluation</a:t>
            </a:r>
          </a:p>
          <a:p>
            <a:pPr>
              <a:lnSpc>
                <a:spcPct val="150000"/>
              </a:lnSpc>
            </a:pPr>
            <a:r>
              <a:rPr sz="2880" dirty="0">
                <a:latin typeface="Arial" panose="020B0604020202020204" pitchFamily="34" charset="0"/>
                <a:cs typeface="Arial" panose="020B0604020202020204" pitchFamily="34" charset="0"/>
              </a:rPr>
              <a:t>a habit of self-evaluation will have a transformational effect in your relationships</a:t>
            </a:r>
          </a:p>
          <a:p>
            <a:pPr>
              <a:lnSpc>
                <a:spcPct val="150000"/>
              </a:lnSpc>
            </a:pPr>
            <a:r>
              <a:rPr sz="2880" dirty="0">
                <a:latin typeface="Arial" panose="020B0604020202020204" pitchFamily="34" charset="0"/>
                <a:cs typeface="Arial" panose="020B0604020202020204" pitchFamily="34" charset="0"/>
              </a:rPr>
              <a:t>if you need help, find a person or group you can trust to confide in who will hold you accountable</a:t>
            </a:r>
          </a:p>
          <a:p>
            <a:pPr>
              <a:lnSpc>
                <a:spcPct val="150000"/>
              </a:lnSpc>
            </a:pPr>
            <a:r>
              <a:rPr sz="2880" dirty="0">
                <a:latin typeface="Arial" panose="020B0604020202020204" pitchFamily="34" charset="0"/>
                <a:cs typeface="Arial" panose="020B0604020202020204" pitchFamily="34" charset="0"/>
              </a:rPr>
              <a:t>a habit of self-evaluation will make you qualified to help others </a:t>
            </a:r>
          </a:p>
          <a:p>
            <a:pPr>
              <a:lnSpc>
                <a:spcPct val="150000"/>
              </a:lnSpc>
            </a:pPr>
            <a:r>
              <a:rPr sz="288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8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sz="2880" dirty="0">
                <a:latin typeface="Arial" panose="020B0604020202020204" pitchFamily="34" charset="0"/>
                <a:cs typeface="Arial" panose="020B0604020202020204" pitchFamily="34" charset="0"/>
              </a:rPr>
              <a:t>abit of self-evaluation will give you a clear conscience</a:t>
            </a:r>
          </a:p>
        </p:txBody>
      </p:sp>
    </p:spTree>
    <p:extLst>
      <p:ext uri="{BB962C8B-B14F-4D97-AF65-F5344CB8AC3E}">
        <p14:creationId xmlns:p14="http://schemas.microsoft.com/office/powerpoint/2010/main" val="25483286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115</Words>
  <Application>Microsoft Macintosh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Busby, Mary Margaret</dc:creator>
  <cp:lastModifiedBy>Busby, Mary Margaret</cp:lastModifiedBy>
  <cp:revision>1</cp:revision>
  <dcterms:created xsi:type="dcterms:W3CDTF">2019-11-11T20:20:56Z</dcterms:created>
  <dcterms:modified xsi:type="dcterms:W3CDTF">2019-11-11T20:24:30Z</dcterms:modified>
</cp:coreProperties>
</file>