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noFill/>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6D6D6D">
              <a:alpha val="41000"/>
            </a:srgbClr>
          </a:solidFill>
        </a:fill>
      </a:tcStyle>
    </a:wholeTbl>
    <a:band2H>
      <a:tcTxStyle/>
      <a:tcStyle>
        <a:tcBdr/>
        <a:fill>
          <a:solidFill>
            <a:srgbClr val="4E4E4E">
              <a:alpha val="4100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F0F0F0"/>
              </a:solidFill>
              <a:prstDash val="solid"/>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656565">
              <a:alpha val="75000"/>
            </a:srgbClr>
          </a:solid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0F0F0"/>
              </a:solidFill>
              <a:prstDash val="solid"/>
              <a:miter lim="400000"/>
            </a:ln>
          </a:top>
          <a:bottom>
            <a:ln w="12700" cap="flat">
              <a:solidFill>
                <a:srgbClr val="F0F0F0"/>
              </a:solidFill>
              <a:prstDash val="solid"/>
              <a:miter lim="400000"/>
            </a:ln>
          </a:bottom>
          <a:insideH>
            <a:ln w="12700" cap="flat">
              <a:solidFill>
                <a:srgbClr val="F3F1DF"/>
              </a:solidFill>
              <a:prstDash val="solid"/>
              <a:miter lim="400000"/>
            </a:ln>
          </a:insideH>
          <a:insideV>
            <a:ln w="12700" cap="flat">
              <a:noFill/>
              <a:miter lim="400000"/>
            </a:ln>
          </a:insideV>
        </a:tcBdr>
        <a:fill>
          <a:solidFill>
            <a:srgbClr val="1861A1">
              <a:alpha val="80000"/>
            </a:srgbClr>
          </a:solid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0F0F0"/>
              </a:solidFill>
              <a:prstDash val="solid"/>
              <a:miter lim="400000"/>
            </a:ln>
          </a:top>
          <a:bottom>
            <a:ln w="25400" cap="flat">
              <a:solidFill>
                <a:srgbClr val="F0F0F0"/>
              </a:solidFill>
              <a:prstDash val="solid"/>
              <a:miter lim="400000"/>
            </a:ln>
          </a:bottom>
          <a:insideH>
            <a:ln w="12700" cap="flat">
              <a:solidFill>
                <a:srgbClr val="F3F1DF"/>
              </a:solidFill>
              <a:prstDash val="solid"/>
              <a:miter lim="400000"/>
            </a:ln>
          </a:insideH>
          <a:insideV>
            <a:ln w="12700" cap="flat">
              <a:noFill/>
              <a:miter lim="400000"/>
            </a:ln>
          </a:insideV>
        </a:tcBdr>
        <a:fill>
          <a:solidFill>
            <a:srgbClr val="1861A1">
              <a:alpha val="80000"/>
            </a:srgbClr>
          </a:solidFill>
        </a:fill>
      </a:tcStyle>
    </a:firstRow>
  </a:tblStyle>
  <a:tblStyle styleId="{C7B018BB-80A7-4F77-B60F-C8B233D01FF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D6D6D">
              <a:alpha val="41000"/>
            </a:srgbClr>
          </a:solidFill>
        </a:fill>
      </a:tcStyle>
    </a:wholeTbl>
    <a:band2H>
      <a:tcTxStyle/>
      <a:tcStyle>
        <a:tcBdr/>
        <a:fill>
          <a:solidFill>
            <a:srgbClr val="909090">
              <a:alpha val="41000"/>
            </a:srgbClr>
          </a:solidFill>
        </a:fill>
      </a:tcStyle>
    </a:band2H>
    <a:firstCol>
      <a:tcTxStyle b="off" i="off">
        <a:font>
          <a:latin typeface="Helvetica Neue Medium"/>
          <a:ea typeface="Helvetica Neue Medium"/>
          <a:cs typeface="Helvetica Neue Medium"/>
        </a:font>
        <a:srgbClr val="FFFFFF"/>
      </a:tcTxStyle>
      <a:tcStyle>
        <a:tcBdr>
          <a:left>
            <a:ln w="6350" cap="flat">
              <a:solidFill>
                <a:srgbClr val="484745"/>
              </a:solidFill>
              <a:prstDash val="solid"/>
              <a:miter lim="400000"/>
            </a:ln>
          </a:left>
          <a:right>
            <a:ln w="6350" cap="flat">
              <a:solidFill>
                <a:srgbClr val="5E5D5B"/>
              </a:solidFill>
              <a:prstDash val="solid"/>
              <a:miter lim="400000"/>
            </a:ln>
          </a:right>
          <a:top>
            <a:ln w="12700" cap="flat">
              <a:noFill/>
              <a:miter lim="400000"/>
            </a:ln>
          </a:top>
          <a:bottom>
            <a:ln w="12700" cap="flat">
              <a:noFill/>
              <a:miter lim="400000"/>
            </a:ln>
          </a:bottom>
          <a:insideH>
            <a:ln w="12700" cap="flat">
              <a:noFill/>
              <a:miter lim="400000"/>
            </a:ln>
          </a:insideH>
          <a:insideV>
            <a:ln w="6350" cap="flat">
              <a:solidFill>
                <a:srgbClr val="5E5D5B"/>
              </a:solidFill>
              <a:prstDash val="solid"/>
              <a:miter lim="400000"/>
            </a:ln>
          </a:insideV>
        </a:tcBdr>
        <a:fill>
          <a:noFill/>
        </a:fill>
      </a:tcStyle>
    </a:firstCol>
    <a:lastRow>
      <a:tcTxStyle b="off" i="off">
        <a:font>
          <a:latin typeface="Helvetica Neue Medium"/>
          <a:ea typeface="Helvetica Neue Medium"/>
          <a:cs typeface="Helvetica Neue Medium"/>
        </a:font>
        <a:srgbClr val="FFFFFF"/>
      </a:tcTxStyle>
      <a:tcStyle>
        <a:tcBdr>
          <a:left>
            <a:ln w="12700" cap="flat">
              <a:solidFill>
                <a:srgbClr val="714717"/>
              </a:solidFill>
              <a:prstDash val="solid"/>
              <a:miter lim="400000"/>
            </a:ln>
          </a:left>
          <a:right>
            <a:ln w="12700" cap="flat">
              <a:solidFill>
                <a:srgbClr val="714717"/>
              </a:solidFill>
              <a:prstDash val="solid"/>
              <a:miter lim="400000"/>
            </a:ln>
          </a:right>
          <a:top>
            <a:ln w="6350" cap="flat">
              <a:solidFill>
                <a:srgbClr val="5E5D5B"/>
              </a:solidFill>
              <a:prstDash val="solid"/>
              <a:miter lim="400000"/>
            </a:ln>
          </a:top>
          <a:bottom>
            <a:ln w="6350" cap="flat">
              <a:solidFill>
                <a:srgbClr val="484745"/>
              </a:solidFill>
              <a:prstDash val="solid"/>
              <a:miter lim="400000"/>
            </a:ln>
          </a:bottom>
          <a:insideH>
            <a:ln w="12700" cap="flat">
              <a:solidFill>
                <a:srgbClr val="714717"/>
              </a:solidFill>
              <a:prstDash val="solid"/>
              <a:miter lim="400000"/>
            </a:ln>
          </a:insideH>
          <a:insideV>
            <a:ln w="12700" cap="flat">
              <a:solidFill>
                <a:srgbClr val="714717"/>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714717"/>
              </a:solidFill>
              <a:prstDash val="solid"/>
              <a:miter lim="400000"/>
            </a:ln>
          </a:left>
          <a:right>
            <a:ln w="12700" cap="flat">
              <a:solidFill>
                <a:srgbClr val="714717"/>
              </a:solidFill>
              <a:prstDash val="solid"/>
              <a:miter lim="400000"/>
            </a:ln>
          </a:right>
          <a:top>
            <a:ln w="6350" cap="flat">
              <a:solidFill>
                <a:srgbClr val="484745"/>
              </a:solidFill>
              <a:prstDash val="solid"/>
              <a:miter lim="400000"/>
            </a:ln>
          </a:top>
          <a:bottom>
            <a:ln w="6350" cap="flat">
              <a:solidFill>
                <a:srgbClr val="5E5D5B"/>
              </a:solidFill>
              <a:prstDash val="solid"/>
              <a:miter lim="400000"/>
            </a:ln>
          </a:bottom>
          <a:insideH>
            <a:ln w="12700" cap="flat">
              <a:solidFill>
                <a:srgbClr val="714717"/>
              </a:solidFill>
              <a:prstDash val="solid"/>
              <a:miter lim="400000"/>
            </a:ln>
          </a:insideH>
          <a:insideV>
            <a:ln w="12700" cap="flat">
              <a:solidFill>
                <a:srgbClr val="714717"/>
              </a:solidFill>
              <a:prstDash val="solid"/>
              <a:miter lim="400000"/>
            </a:ln>
          </a:insideV>
        </a:tcBdr>
        <a:fill>
          <a:no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3F1DF"/>
              </a:solidFill>
              <a:custDash>
                <a:ds d="200000" sp="200000"/>
              </a:custDash>
              <a:miter lim="400000"/>
            </a:ln>
          </a:top>
          <a:bottom>
            <a:ln w="12700" cap="flat">
              <a:solidFill>
                <a:srgbClr val="F3F1DF"/>
              </a:solidFill>
              <a:custDash>
                <a:ds d="200000" sp="200000"/>
              </a:custDash>
              <a:miter lim="400000"/>
            </a:ln>
          </a:bottom>
          <a:insideH>
            <a:ln w="12700" cap="flat">
              <a:solidFill>
                <a:srgbClr val="F3F1DF"/>
              </a:solidFill>
              <a:custDash>
                <a:ds d="200000" sp="200000"/>
              </a:custDash>
              <a:miter lim="400000"/>
            </a:ln>
          </a:insideH>
          <a:insideV>
            <a:ln w="12700" cap="flat">
              <a:noFill/>
              <a:miter lim="400000"/>
            </a:ln>
          </a:insideV>
        </a:tcBdr>
        <a:fill>
          <a:solidFill>
            <a:srgbClr val="4D4D4D"/>
          </a:solidFill>
        </a:fill>
      </a:tcStyle>
    </a:wholeTbl>
    <a:band2H>
      <a:tcTxStyle/>
      <a:tcStyle>
        <a:tcBdr/>
        <a:fill>
          <a:solidFill>
            <a:srgbClr val="5A5A5A"/>
          </a:solidFill>
        </a:fill>
      </a:tcStyle>
    </a:band2H>
    <a:firstCol>
      <a:tcTxStyle b="off" i="off">
        <a:font>
          <a:latin typeface="Helvetica Neue Medium"/>
          <a:ea typeface="Helvetica Neue Medium"/>
          <a:cs typeface="Helvetica Neue Medium"/>
        </a:font>
        <a:srgbClr val="FFFFFF"/>
      </a:tcTxStyle>
      <a:tcStyle>
        <a:tcBdr>
          <a:left>
            <a:ln w="12700" cap="flat">
              <a:solidFill>
                <a:srgbClr val="F3F1DF"/>
              </a:solidFill>
              <a:prstDash val="solid"/>
              <a:miter lim="400000"/>
            </a:ln>
          </a:left>
          <a:right>
            <a:ln w="12700" cap="flat">
              <a:solidFill>
                <a:srgbClr val="F3F1DF"/>
              </a:solidFill>
              <a:prstDash val="solid"/>
              <a:miter lim="400000"/>
            </a:ln>
          </a:right>
          <a:top>
            <a:ln w="127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solidFill>
                <a:srgbClr val="F3F1DF"/>
              </a:solidFill>
              <a:prstDash val="solid"/>
              <a:miter lim="400000"/>
            </a:ln>
          </a:insideV>
        </a:tcBdr>
        <a:fill>
          <a:solidFill>
            <a:schemeClr val="accent3">
              <a:hueOff val="-1022247"/>
              <a:satOff val="34289"/>
              <a:lumOff val="-18384"/>
            </a:schemeClr>
          </a:solid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noFill/>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noFill/>
              <a:miter lim="400000"/>
            </a:ln>
          </a:insideV>
        </a:tcBdr>
        <a:fill>
          <a:solidFill>
            <a:srgbClr val="6D6D6D"/>
          </a:solidFill>
        </a:fill>
      </a:tcStyle>
    </a:wholeTbl>
    <a:band2H>
      <a:tcTxStyle/>
      <a:tcStyle>
        <a:tcBdr/>
        <a:fill>
          <a:solidFill>
            <a:srgbClr val="7D7D7D"/>
          </a:solidFill>
        </a:fill>
      </a:tcStyle>
    </a:band2H>
    <a:firstCol>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noFill/>
              <a:miter lim="400000"/>
            </a:ln>
          </a:insideV>
        </a:tcBdr>
        <a:fill>
          <a:solidFill>
            <a:srgbClr val="5C5C5B"/>
          </a:solidFill>
        </a:fill>
      </a:tcStyle>
    </a:firstCol>
    <a:lastRow>
      <a:tcTxStyle b="off" i="off">
        <a:font>
          <a:latin typeface="Helvetica Neue Medium"/>
          <a:ea typeface="Helvetica Neue Medium"/>
          <a:cs typeface="Helvetica Neue Medium"/>
        </a:font>
        <a:srgbClr val="282828"/>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C0C0C0"/>
              </a:solidFill>
              <a:prstDash val="solid"/>
              <a:miter lim="400000"/>
            </a:ln>
          </a:insideH>
          <a:insideV>
            <a:ln w="12700" cap="flat">
              <a:noFill/>
              <a:miter lim="400000"/>
            </a:ln>
          </a:insideV>
        </a:tcBdr>
        <a:fill>
          <a:solidFill>
            <a:srgbClr val="A2A7A9"/>
          </a:solid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C0C0C0"/>
              </a:solidFill>
              <a:prstDash val="solid"/>
              <a:miter lim="400000"/>
            </a:ln>
          </a:insideH>
          <a:insideV>
            <a:ln w="12700" cap="flat">
              <a:noFill/>
              <a:miter lim="400000"/>
            </a:ln>
          </a:insideV>
        </a:tcBdr>
        <a:fill>
          <a:solidFill>
            <a:schemeClr val="accent5">
              <a:hueOff val="96663"/>
              <a:satOff val="-16428"/>
              <a:lumOff val="3004"/>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6350" cap="flat">
              <a:solidFill>
                <a:srgbClr val="FFFFFF"/>
              </a:solidFill>
              <a:prstDash val="solid"/>
              <a:miter lim="400000"/>
            </a:ln>
          </a:top>
          <a:bottom>
            <a:ln w="635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solidFill>
            <a:srgbClr val="5D5D5D"/>
          </a:solidFill>
        </a:fill>
      </a:tcStyle>
    </a:wholeTbl>
    <a:band2H>
      <a:tcTxStyle/>
      <a:tcStyle>
        <a:tcBdr/>
        <a:fill>
          <a:solidFill>
            <a:srgbClr val="696969"/>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6350" cap="flat">
              <a:solidFill>
                <a:srgbClr val="FFFFFF"/>
              </a:solidFill>
              <a:prstDash val="solid"/>
              <a:miter lim="400000"/>
            </a:ln>
          </a:right>
          <a:top>
            <a:ln w="6350" cap="flat">
              <a:solidFill>
                <a:srgbClr val="FFFFFF"/>
              </a:solidFill>
              <a:prstDash val="solid"/>
              <a:miter lim="400000"/>
            </a:ln>
          </a:top>
          <a:bottom>
            <a:ln w="6350" cap="flat">
              <a:solidFill>
                <a:srgbClr val="FFFFFF"/>
              </a:solidFill>
              <a:prstDash val="solid"/>
              <a:miter lim="400000"/>
            </a:ln>
          </a:bottom>
          <a:insideH>
            <a:ln w="6350" cap="flat">
              <a:solidFill>
                <a:srgbClr val="FFFFFF"/>
              </a:solidFill>
              <a:prstDash val="solid"/>
              <a:miter lim="400000"/>
            </a:ln>
          </a:insideH>
          <a:insideV>
            <a:ln w="6350" cap="flat">
              <a:solidFill>
                <a:srgbClr val="FFFFFF"/>
              </a:solidFill>
              <a:prstDash val="solid"/>
              <a:miter lim="400000"/>
            </a:ln>
          </a:insideV>
        </a:tcBdr>
        <a:fill>
          <a:solidFill>
            <a:srgbClr val="78787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solidFill>
            <a:srgbClr val="787878"/>
          </a:solidFill>
        </a:fill>
      </a:tcStyle>
    </a:firstRow>
  </a:tblStyle>
  <a:tblStyle styleId="{2708684C-4D16-4618-839F-0558EEFCDFE6}" styleName="">
    <a:tblBg/>
    <a:wholeTbl>
      <a:tcTxStyle b="off" i="off">
        <a:fontRef idx="minor">
          <a:srgbClr val="FFFFFF"/>
        </a:fontRef>
        <a:srgbClr val="FFFFFF"/>
      </a:tcTxStyle>
      <a:tcStyle>
        <a:tcBdr>
          <a:left>
            <a:ln w="12700" cap="flat">
              <a:noFill/>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000000">
              <a:alpha val="10000"/>
            </a:srgbClr>
          </a:solidFill>
        </a:fill>
      </a:tcStyle>
    </a:wholeTbl>
    <a:band2H>
      <a:tcTxStyle/>
      <a:tcStyle>
        <a:tcBdr/>
        <a:fill>
          <a:solidFill>
            <a:srgbClr val="888888">
              <a:alpha val="10000"/>
            </a:srgbClr>
          </a:solidFill>
        </a:fill>
      </a:tcStyle>
    </a:band2H>
    <a:firstCol>
      <a:tcTxStyle b="off" i="off">
        <a:font>
          <a:latin typeface="Helvetica Neue Medium"/>
          <a:ea typeface="Helvetica Neue Medium"/>
          <a:cs typeface="Helvetica Neue Medium"/>
        </a:font>
        <a:srgbClr val="FFFFFF"/>
      </a:tcTxStyle>
      <a:tcStyle>
        <a:tcBdr>
          <a:left>
            <a:ln w="12700" cap="flat">
              <a:noFill/>
              <a:miter lim="400000"/>
            </a:ln>
          </a:left>
          <a:right>
            <a:ln w="25400" cap="flat">
              <a:solidFill>
                <a:srgbClr val="F0F0F0"/>
              </a:solidFill>
              <a:prstDash val="solid"/>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no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0F0F0"/>
              </a:solidFill>
              <a:prstDash val="solid"/>
              <a:miter lim="400000"/>
            </a:ln>
          </a:top>
          <a:bottom>
            <a:ln w="12700" cap="flat">
              <a:noFill/>
              <a:miter lim="400000"/>
            </a:ln>
          </a:bottom>
          <a:insideH>
            <a:ln w="6350" cap="flat">
              <a:solidFill>
                <a:srgbClr val="F0F0F0"/>
              </a:solidFill>
              <a:prstDash val="solid"/>
              <a:miter lim="400000"/>
            </a:ln>
          </a:insideH>
          <a:insideV>
            <a:ln w="12700" cap="flat">
              <a:noFill/>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noFill/>
              <a:miter lim="400000"/>
            </a:ln>
          </a:top>
          <a:bottom>
            <a:ln w="2540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0"/>
  </p:normalViewPr>
  <p:slideViewPr>
    <p:cSldViewPr snapToGrid="0" snapToObjects="1">
      <p:cViewPr varScale="1">
        <p:scale>
          <a:sx n="61" d="100"/>
          <a:sy n="61" d="100"/>
        </p:scale>
        <p:origin x="185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762000" y="2463800"/>
            <a:ext cx="11480800" cy="2540000"/>
          </a:xfrm>
          <a:prstGeom prst="rect">
            <a:avLst/>
          </a:prstGeom>
        </p:spPr>
        <p:txBody>
          <a:bodyPr anchor="b"/>
          <a:lstStyle/>
          <a:p>
            <a:r>
              <a:t>Title Text</a:t>
            </a:r>
          </a:p>
        </p:txBody>
      </p:sp>
      <p:sp>
        <p:nvSpPr>
          <p:cNvPr id="12" name="Body Level One…"/>
          <p:cNvSpPr txBox="1">
            <a:spLocks noGrp="1"/>
          </p:cNvSpPr>
          <p:nvPr>
            <p:ph type="body" sz="quarter" idx="1"/>
          </p:nvPr>
        </p:nvSpPr>
        <p:spPr>
          <a:xfrm>
            <a:off x="762000" y="5156200"/>
            <a:ext cx="11480800" cy="863600"/>
          </a:xfrm>
          <a:prstGeom prst="rect">
            <a:avLst/>
          </a:prstGeom>
        </p:spPr>
        <p:txBody>
          <a:bodyPr anchor="t"/>
          <a:lstStyle>
            <a:lvl1pPr marL="0" indent="0" algn="ctr">
              <a:spcBef>
                <a:spcPts val="0"/>
              </a:spcBef>
              <a:buSzTx/>
              <a:buNone/>
              <a:defRPr sz="2400">
                <a:solidFill>
                  <a:srgbClr val="FFFFFF"/>
                </a:solidFill>
              </a:defRPr>
            </a:lvl1pPr>
            <a:lvl2pPr marL="0" indent="0" algn="ctr">
              <a:spcBef>
                <a:spcPts val="0"/>
              </a:spcBef>
              <a:buSzTx/>
              <a:buNone/>
              <a:defRPr sz="2400">
                <a:solidFill>
                  <a:srgbClr val="FFFFFF"/>
                </a:solidFill>
              </a:defRPr>
            </a:lvl2pPr>
            <a:lvl3pPr marL="0" indent="0" algn="ctr">
              <a:spcBef>
                <a:spcPts val="0"/>
              </a:spcBef>
              <a:buSzTx/>
              <a:buNone/>
              <a:defRPr sz="2400">
                <a:solidFill>
                  <a:srgbClr val="FFFFFF"/>
                </a:solidFill>
              </a:defRPr>
            </a:lvl3pPr>
            <a:lvl4pPr marL="0" indent="0" algn="ctr">
              <a:spcBef>
                <a:spcPts val="0"/>
              </a:spcBef>
              <a:buSzTx/>
              <a:buNone/>
              <a:defRPr sz="2400">
                <a:solidFill>
                  <a:srgbClr val="FFFFFF"/>
                </a:solidFill>
              </a:defRPr>
            </a:lvl4pPr>
            <a:lvl5pPr marL="0" indent="0" algn="ctr">
              <a:spcBef>
                <a:spcPts val="0"/>
              </a:spcBef>
              <a:buSz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6311798" y="9251950"/>
            <a:ext cx="368504" cy="374600"/>
          </a:xfrm>
          <a:prstGeom prst="rect">
            <a:avLst/>
          </a:prstGeom>
        </p:spPr>
        <p:txBody>
          <a:bodyPr anchor="t"/>
          <a:lstStyle/>
          <a:p>
            <a:pPr>
              <a:defRPr>
                <a:effectLst/>
              </a:defRPr>
            </a:pPr>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061"/>
          </a:xfrm>
          <a:prstGeom prst="rect">
            <a:avLst/>
          </a:prstGeom>
        </p:spPr>
        <p:txBody>
          <a:bodyPr anchor="t">
            <a:spAutoFit/>
          </a:bodyPr>
          <a:lstStyle>
            <a:lvl1pPr marL="0" indent="0" algn="ctr">
              <a:lnSpc>
                <a:spcPct val="110000"/>
              </a:lnSpc>
              <a:spcBef>
                <a:spcPts val="0"/>
              </a:spcBef>
              <a:buSzTx/>
              <a:buNone/>
              <a:defRPr sz="2400" b="1" i="1">
                <a:solidFill>
                  <a:srgbClr val="FFFFFF"/>
                </a:solidFill>
                <a:latin typeface="+mn-lt"/>
                <a:ea typeface="+mn-ea"/>
                <a:cs typeface="+mn-cs"/>
                <a:sym typeface="Helvetica Neue"/>
              </a:defRPr>
            </a:lvl1pPr>
          </a:lstStyle>
          <a:p>
            <a:r>
              <a:t>–Johnny Appleseed</a:t>
            </a:r>
          </a:p>
        </p:txBody>
      </p:sp>
      <p:sp>
        <p:nvSpPr>
          <p:cNvPr id="94" name="“Type a quote here.”"/>
          <p:cNvSpPr txBox="1">
            <a:spLocks noGrp="1"/>
          </p:cNvSpPr>
          <p:nvPr>
            <p:ph type="body" sz="quarter" idx="14"/>
          </p:nvPr>
        </p:nvSpPr>
        <p:spPr>
          <a:xfrm>
            <a:off x="1270000" y="4305300"/>
            <a:ext cx="10464800" cy="647700"/>
          </a:xfrm>
          <a:prstGeom prst="rect">
            <a:avLst/>
          </a:prstGeom>
        </p:spPr>
        <p:txBody>
          <a:bodyPr>
            <a:spAutoFit/>
          </a:bodyPr>
          <a:lstStyle>
            <a:lvl1pPr marL="0" indent="0" algn="ctr">
              <a:lnSpc>
                <a:spcPct val="110000"/>
              </a:lnSpc>
              <a:spcBef>
                <a:spcPts val="0"/>
              </a:spcBef>
              <a:buSzTx/>
              <a:buNone/>
              <a:defRPr sz="3600" b="1">
                <a:solidFill>
                  <a:srgbClr val="FFFFFF"/>
                </a:solidFill>
                <a:effectLst>
                  <a:outerShdw blurRad="50800" dist="25400" dir="5400000" rotWithShape="0">
                    <a:srgbClr val="020202"/>
                  </a:outerShdw>
                </a:effectLst>
                <a:latin typeface="+mn-lt"/>
                <a:ea typeface="+mn-ea"/>
                <a:cs typeface="+mn-cs"/>
                <a:sym typeface="Helvetica Neue"/>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141703583_2880x1921.jpeg"/>
          <p:cNvSpPr>
            <a:spLocks noGrp="1"/>
          </p:cNvSpPr>
          <p:nvPr>
            <p:ph type="pic" idx="13"/>
          </p:nvPr>
        </p:nvSpPr>
        <p:spPr>
          <a:xfrm>
            <a:off x="-812800" y="0"/>
            <a:ext cx="14622784"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FFFFFF"/>
        </a:solidFill>
        <a:effectLst/>
      </p:bgPr>
    </p:bg>
    <p:spTree>
      <p:nvGrpSpPr>
        <p:cNvPr id="1" name=""/>
        <p:cNvGrpSpPr/>
        <p:nvPr/>
      </p:nvGrpSpPr>
      <p:grpSpPr>
        <a:xfrm>
          <a:off x="0" y="0"/>
          <a:ext cx="0" cy="0"/>
          <a:chOff x="0" y="0"/>
          <a:chExt cx="0" cy="0"/>
        </a:xfrm>
      </p:grpSpPr>
      <p:sp>
        <p:nvSpPr>
          <p:cNvPr id="117" name="Title Text"/>
          <p:cNvSpPr txBox="1">
            <a:spLocks noGrp="1"/>
          </p:cNvSpPr>
          <p:nvPr>
            <p:ph type="title"/>
          </p:nvPr>
        </p:nvSpPr>
        <p:spPr>
          <a:xfrm>
            <a:off x="952500" y="254000"/>
            <a:ext cx="11099800" cy="2159000"/>
          </a:xfrm>
          <a:prstGeom prst="rect">
            <a:avLst/>
          </a:prstGeom>
        </p:spPr>
        <p:txBody>
          <a:bodyPr/>
          <a:lstStyle>
            <a:lvl1pPr>
              <a:defRPr sz="8000" b="0">
                <a:solidFill>
                  <a:srgbClr val="000000"/>
                </a:solidFill>
                <a:latin typeface="Helvetica Neue Medium"/>
                <a:ea typeface="Helvetica Neue Medium"/>
                <a:cs typeface="Helvetica Neue Medium"/>
                <a:sym typeface="Helvetica Neue Medium"/>
              </a:defRPr>
            </a:lvl1pPr>
          </a:lstStyle>
          <a:p>
            <a:pPr>
              <a:defRPr>
                <a:effectLst/>
              </a:defRPr>
            </a:pPr>
            <a:r>
              <a:t>Title Text</a:t>
            </a:r>
          </a:p>
        </p:txBody>
      </p:sp>
      <p:sp>
        <p:nvSpPr>
          <p:cNvPr id="118" name="Body Level One…"/>
          <p:cNvSpPr txBox="1">
            <a:spLocks noGrp="1"/>
          </p:cNvSpPr>
          <p:nvPr>
            <p:ph type="body" idx="1"/>
          </p:nvPr>
        </p:nvSpPr>
        <p:spPr>
          <a:xfrm>
            <a:off x="952500" y="2590800"/>
            <a:ext cx="11099800" cy="6286500"/>
          </a:xfrm>
          <a:prstGeom prst="rect">
            <a:avLst/>
          </a:prstGeom>
        </p:spPr>
        <p:txBody>
          <a:bodyPr/>
          <a:lstStyle>
            <a:lvl1pPr marL="444500" indent="-444500">
              <a:buSzPct val="145000"/>
              <a:defRPr sz="3200">
                <a:solidFill>
                  <a:srgbClr val="000000"/>
                </a:solidFill>
                <a:latin typeface="+mn-lt"/>
                <a:ea typeface="+mn-ea"/>
                <a:cs typeface="+mn-cs"/>
                <a:sym typeface="Helvetica Neue"/>
              </a:defRPr>
            </a:lvl1pPr>
            <a:lvl2pPr marL="889000" indent="-444500">
              <a:buSzPct val="145000"/>
              <a:defRPr sz="3200">
                <a:solidFill>
                  <a:srgbClr val="000000"/>
                </a:solidFill>
                <a:latin typeface="+mn-lt"/>
                <a:ea typeface="+mn-ea"/>
                <a:cs typeface="+mn-cs"/>
                <a:sym typeface="Helvetica Neue"/>
              </a:defRPr>
            </a:lvl2pPr>
            <a:lvl3pPr marL="1333500" indent="-444500">
              <a:buSzPct val="145000"/>
              <a:defRPr sz="3200">
                <a:solidFill>
                  <a:srgbClr val="000000"/>
                </a:solidFill>
                <a:latin typeface="+mn-lt"/>
                <a:ea typeface="+mn-ea"/>
                <a:cs typeface="+mn-cs"/>
                <a:sym typeface="Helvetica Neue"/>
              </a:defRPr>
            </a:lvl3pPr>
            <a:lvl4pPr marL="1778000" indent="-444500">
              <a:buSzPct val="145000"/>
              <a:defRPr sz="3200">
                <a:solidFill>
                  <a:srgbClr val="000000"/>
                </a:solidFill>
                <a:latin typeface="+mn-lt"/>
                <a:ea typeface="+mn-ea"/>
                <a:cs typeface="+mn-cs"/>
                <a:sym typeface="Helvetica Neue"/>
              </a:defRPr>
            </a:lvl4pPr>
            <a:lvl5pPr marL="2222500" indent="-444500">
              <a:buSzPct val="145000"/>
              <a:defRPr sz="3200">
                <a:solidFill>
                  <a:srgbClr val="000000"/>
                </a:solidFill>
                <a:latin typeface="+mn-lt"/>
                <a:ea typeface="+mn-ea"/>
                <a:cs typeface="+mn-cs"/>
                <a:sym typeface="Helvetica Neue"/>
              </a:defRPr>
            </a:lvl5pPr>
          </a:lstStyle>
          <a:p>
            <a:pPr>
              <a:defRPr>
                <a:effectLst/>
              </a:defRPr>
            </a:pPr>
            <a:r>
              <a:t>Body Level One</a:t>
            </a:r>
          </a:p>
          <a:p>
            <a:pPr lvl="1">
              <a:defRPr>
                <a:effectLst/>
              </a:defRPr>
            </a:pPr>
            <a:r>
              <a:t>Body Level Two</a:t>
            </a:r>
          </a:p>
          <a:p>
            <a:pPr lvl="2">
              <a:defRPr>
                <a:effectLst/>
              </a:defRPr>
            </a:pPr>
            <a:r>
              <a:t>Body Level Three</a:t>
            </a:r>
          </a:p>
          <a:p>
            <a:pPr lvl="3">
              <a:defRPr>
                <a:effectLst/>
              </a:defRPr>
            </a:pPr>
            <a:r>
              <a:t>Body Level Four</a:t>
            </a:r>
          </a:p>
          <a:p>
            <a:pPr lvl="4">
              <a:defRPr>
                <a:effectLst/>
              </a:defRPr>
            </a:pPr>
            <a:r>
              <a:t>Body Level Five</a:t>
            </a:r>
          </a:p>
        </p:txBody>
      </p:sp>
      <p:sp>
        <p:nvSpPr>
          <p:cNvPr id="119" name="Slide Number"/>
          <p:cNvSpPr txBox="1">
            <a:spLocks noGrp="1"/>
          </p:cNvSpPr>
          <p:nvPr>
            <p:ph type="sldNum" sz="quarter" idx="2"/>
          </p:nvPr>
        </p:nvSpPr>
        <p:spPr>
          <a:xfrm>
            <a:off x="6328884" y="9296400"/>
            <a:ext cx="340259" cy="324308"/>
          </a:xfrm>
          <a:prstGeom prst="rect">
            <a:avLst/>
          </a:prstGeom>
        </p:spPr>
        <p:txBody>
          <a:bodyPr anchor="t"/>
          <a:lstStyle>
            <a:lvl1pPr>
              <a:defRPr sz="1600">
                <a:solidFill>
                  <a:srgbClr val="000000"/>
                </a:solidFill>
                <a:latin typeface="Helvetica Neue Light"/>
                <a:ea typeface="Helvetica Neue Light"/>
                <a:cs typeface="Helvetica Neue Light"/>
                <a:sym typeface="Helvetica Neue Light"/>
              </a:defRPr>
            </a:lvl1pPr>
          </a:lstStyle>
          <a:p>
            <a:pPr>
              <a:defRPr>
                <a:effectLst/>
              </a:defRPr>
            </a:pPr>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141703583_2880x1921.jpeg"/>
          <p:cNvSpPr>
            <a:spLocks noGrp="1"/>
          </p:cNvSpPr>
          <p:nvPr>
            <p:ph type="pic" idx="13"/>
          </p:nvPr>
        </p:nvSpPr>
        <p:spPr>
          <a:xfrm>
            <a:off x="1104900" y="127000"/>
            <a:ext cx="10795000" cy="7200415"/>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21" name="Title Text"/>
          <p:cNvSpPr txBox="1">
            <a:spLocks noGrp="1"/>
          </p:cNvSpPr>
          <p:nvPr>
            <p:ph type="title"/>
          </p:nvPr>
        </p:nvSpPr>
        <p:spPr>
          <a:xfrm>
            <a:off x="762000" y="6883400"/>
            <a:ext cx="11480800" cy="1079500"/>
          </a:xfrm>
          <a:prstGeom prst="rect">
            <a:avLst/>
          </a:prstGeom>
        </p:spPr>
        <p:txBody>
          <a:bodyPr anchor="b"/>
          <a:lstStyle/>
          <a:p>
            <a:r>
              <a:t>Title Text</a:t>
            </a:r>
          </a:p>
        </p:txBody>
      </p:sp>
      <p:sp>
        <p:nvSpPr>
          <p:cNvPr id="22" name="Body Level One…"/>
          <p:cNvSpPr txBox="1">
            <a:spLocks noGrp="1"/>
          </p:cNvSpPr>
          <p:nvPr>
            <p:ph type="body" sz="quarter" idx="1"/>
          </p:nvPr>
        </p:nvSpPr>
        <p:spPr>
          <a:xfrm>
            <a:off x="762000" y="8128000"/>
            <a:ext cx="11480800" cy="914400"/>
          </a:xfrm>
          <a:prstGeom prst="rect">
            <a:avLst/>
          </a:prstGeom>
        </p:spPr>
        <p:txBody>
          <a:bodyPr anchor="t"/>
          <a:lstStyle>
            <a:lvl1pPr marL="0" indent="0" algn="ctr">
              <a:spcBef>
                <a:spcPts val="0"/>
              </a:spcBef>
              <a:buSzTx/>
              <a:buNone/>
              <a:defRPr sz="2400">
                <a:solidFill>
                  <a:srgbClr val="FFFFFF"/>
                </a:solidFill>
              </a:defRPr>
            </a:lvl1pPr>
            <a:lvl2pPr marL="0" indent="0" algn="ctr">
              <a:spcBef>
                <a:spcPts val="0"/>
              </a:spcBef>
              <a:buSzTx/>
              <a:buNone/>
              <a:defRPr sz="2400">
                <a:solidFill>
                  <a:srgbClr val="FFFFFF"/>
                </a:solidFill>
              </a:defRPr>
            </a:lvl2pPr>
            <a:lvl3pPr marL="0" indent="0" algn="ctr">
              <a:spcBef>
                <a:spcPts val="0"/>
              </a:spcBef>
              <a:buSzTx/>
              <a:buNone/>
              <a:defRPr sz="2400">
                <a:solidFill>
                  <a:srgbClr val="FFFFFF"/>
                </a:solidFill>
              </a:defRPr>
            </a:lvl3pPr>
            <a:lvl4pPr marL="0" indent="0" algn="ctr">
              <a:spcBef>
                <a:spcPts val="0"/>
              </a:spcBef>
              <a:buSzTx/>
              <a:buNone/>
              <a:defRPr sz="2400">
                <a:solidFill>
                  <a:srgbClr val="FFFFFF"/>
                </a:solidFill>
              </a:defRPr>
            </a:lvl4pPr>
            <a:lvl5pPr marL="0" indent="0" algn="ctr">
              <a:spcBef>
                <a:spcPts val="0"/>
              </a:spcBef>
              <a:buSz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311798" y="9245600"/>
            <a:ext cx="368504" cy="374600"/>
          </a:xfrm>
          <a:prstGeom prst="rect">
            <a:avLst/>
          </a:prstGeom>
        </p:spPr>
        <p:txBody>
          <a:bodyPr anchor="t"/>
          <a:lstStyle/>
          <a:p>
            <a:pPr>
              <a:defRPr>
                <a:effectLst/>
              </a:defRPr>
            </a:pPr>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762000" y="3517900"/>
            <a:ext cx="11480800" cy="2717800"/>
          </a:xfrm>
          <a:prstGeom prst="rect">
            <a:avLst/>
          </a:prstGeom>
        </p:spPr>
        <p:txBody>
          <a:bodyPr/>
          <a:lstStyle/>
          <a:p>
            <a:r>
              <a:t>Title Text</a:t>
            </a:r>
          </a:p>
        </p:txBody>
      </p:sp>
      <p:sp>
        <p:nvSpPr>
          <p:cNvPr id="31" name="Slide Number"/>
          <p:cNvSpPr txBox="1">
            <a:spLocks noGrp="1"/>
          </p:cNvSpPr>
          <p:nvPr>
            <p:ph type="sldNum" sz="quarter" idx="2"/>
          </p:nvPr>
        </p:nvSpPr>
        <p:spPr>
          <a:xfrm>
            <a:off x="6311798" y="9251950"/>
            <a:ext cx="368504" cy="374600"/>
          </a:xfrm>
          <a:prstGeom prst="rect">
            <a:avLst/>
          </a:prstGeom>
        </p:spPr>
        <p:txBody>
          <a:bodyPr anchor="t"/>
          <a:lstStyle/>
          <a:p>
            <a:pPr>
              <a:defRPr>
                <a:effectLst/>
              </a:defRPr>
            </a:pPr>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5130800" y="419100"/>
            <a:ext cx="9262596" cy="8648700"/>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39" name="Title Text"/>
          <p:cNvSpPr txBox="1">
            <a:spLocks noGrp="1"/>
          </p:cNvSpPr>
          <p:nvPr>
            <p:ph type="title"/>
          </p:nvPr>
        </p:nvSpPr>
        <p:spPr>
          <a:xfrm>
            <a:off x="762000" y="419100"/>
            <a:ext cx="5384800" cy="4597400"/>
          </a:xfrm>
          <a:prstGeom prst="rect">
            <a:avLst/>
          </a:prstGeom>
        </p:spPr>
        <p:txBody>
          <a:bodyPr anchor="b"/>
          <a:lstStyle>
            <a:lvl1pPr>
              <a:defRPr sz="5200"/>
            </a:lvl1pPr>
          </a:lstStyle>
          <a:p>
            <a:r>
              <a:t>Title Text</a:t>
            </a:r>
          </a:p>
        </p:txBody>
      </p:sp>
      <p:sp>
        <p:nvSpPr>
          <p:cNvPr id="40" name="Body Level One…"/>
          <p:cNvSpPr txBox="1">
            <a:spLocks noGrp="1"/>
          </p:cNvSpPr>
          <p:nvPr>
            <p:ph type="body" sz="quarter" idx="1"/>
          </p:nvPr>
        </p:nvSpPr>
        <p:spPr>
          <a:xfrm>
            <a:off x="762000" y="5245100"/>
            <a:ext cx="5384800" cy="3810000"/>
          </a:xfrm>
          <a:prstGeom prst="rect">
            <a:avLst/>
          </a:prstGeom>
        </p:spPr>
        <p:txBody>
          <a:bodyPr anchor="t"/>
          <a:lstStyle>
            <a:lvl1pPr marL="0" indent="0" algn="ctr">
              <a:spcBef>
                <a:spcPts val="0"/>
              </a:spcBef>
              <a:buSzTx/>
              <a:buNone/>
              <a:defRPr sz="2400">
                <a:solidFill>
                  <a:srgbClr val="FFFFFF"/>
                </a:solidFill>
              </a:defRPr>
            </a:lvl1pPr>
            <a:lvl2pPr marL="0" indent="0" algn="ctr">
              <a:spcBef>
                <a:spcPts val="0"/>
              </a:spcBef>
              <a:buSzTx/>
              <a:buNone/>
              <a:defRPr sz="2400">
                <a:solidFill>
                  <a:srgbClr val="FFFFFF"/>
                </a:solidFill>
              </a:defRPr>
            </a:lvl2pPr>
            <a:lvl3pPr marL="0" indent="0" algn="ctr">
              <a:spcBef>
                <a:spcPts val="0"/>
              </a:spcBef>
              <a:buSzTx/>
              <a:buNone/>
              <a:defRPr sz="2400">
                <a:solidFill>
                  <a:srgbClr val="FFFFFF"/>
                </a:solidFill>
              </a:defRPr>
            </a:lvl3pPr>
            <a:lvl4pPr marL="0" indent="0" algn="ctr">
              <a:spcBef>
                <a:spcPts val="0"/>
              </a:spcBef>
              <a:buSzTx/>
              <a:buNone/>
              <a:defRPr sz="2400">
                <a:solidFill>
                  <a:srgbClr val="FFFFFF"/>
                </a:solidFill>
              </a:defRPr>
            </a:lvl4pPr>
            <a:lvl5pPr marL="0" indent="0" algn="ctr">
              <a:spcBef>
                <a:spcPts val="0"/>
              </a:spcBef>
              <a:buSz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xfrm>
            <a:off x="6311798" y="9251950"/>
            <a:ext cx="368504" cy="374600"/>
          </a:xfrm>
          <a:prstGeom prst="rect">
            <a:avLst/>
          </a:prstGeom>
        </p:spPr>
        <p:txBody>
          <a:bodyPr anchor="t"/>
          <a:lstStyle/>
          <a:p>
            <a:pPr>
              <a:defRPr>
                <a:effectLst/>
              </a:defRPr>
            </a:pPr>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5800664" y="1714886"/>
            <a:ext cx="7997247" cy="7467215"/>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762000" y="2374900"/>
            <a:ext cx="5384800" cy="6807200"/>
          </a:xfrm>
          <a:prstGeom prst="rect">
            <a:avLst/>
          </a:prstGeom>
        </p:spPr>
        <p:txBody>
          <a:bodyPr/>
          <a:lstStyle>
            <a:lvl1pPr marL="342900" indent="-342900">
              <a:spcBef>
                <a:spcPts val="3200"/>
              </a:spcBef>
              <a:buClr>
                <a:srgbClr val="EBEBEB"/>
              </a:buClr>
              <a:defRPr sz="2800"/>
            </a:lvl1pPr>
            <a:lvl2pPr marL="685800" indent="-342900">
              <a:spcBef>
                <a:spcPts val="3200"/>
              </a:spcBef>
              <a:buClr>
                <a:srgbClr val="EBEBEB"/>
              </a:buClr>
              <a:defRPr sz="2800"/>
            </a:lvl2pPr>
            <a:lvl3pPr marL="1028700" indent="-342900">
              <a:spcBef>
                <a:spcPts val="3200"/>
              </a:spcBef>
              <a:buClr>
                <a:srgbClr val="EBEBEB"/>
              </a:buClr>
              <a:defRPr sz="2800"/>
            </a:lvl3pPr>
            <a:lvl4pPr marL="1371600" indent="-342900">
              <a:spcBef>
                <a:spcPts val="3200"/>
              </a:spcBef>
              <a:buClr>
                <a:srgbClr val="EBEBEB"/>
              </a:buClr>
              <a:defRPr sz="2800"/>
            </a:lvl4pPr>
            <a:lvl5pPr marL="1714500" indent="-342900">
              <a:spcBef>
                <a:spcPts val="3200"/>
              </a:spcBef>
              <a:buClr>
                <a:srgbClr val="EBEBEB"/>
              </a:buClr>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762000" y="965200"/>
            <a:ext cx="11480800" cy="7823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half" idx="13"/>
          </p:nvPr>
        </p:nvSpPr>
        <p:spPr>
          <a:xfrm>
            <a:off x="6007100" y="4356100"/>
            <a:ext cx="6870700" cy="4909486"/>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84" name="Image"/>
          <p:cNvSpPr>
            <a:spLocks noGrp="1"/>
          </p:cNvSpPr>
          <p:nvPr>
            <p:ph type="pic" sz="half" idx="14"/>
          </p:nvPr>
        </p:nvSpPr>
        <p:spPr>
          <a:xfrm>
            <a:off x="5918200" y="-304800"/>
            <a:ext cx="6451600" cy="6451600"/>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85" name="Image"/>
          <p:cNvSpPr>
            <a:spLocks noGrp="1"/>
          </p:cNvSpPr>
          <p:nvPr>
            <p:ph type="pic" idx="15"/>
          </p:nvPr>
        </p:nvSpPr>
        <p:spPr>
          <a:xfrm>
            <a:off x="-825500" y="419100"/>
            <a:ext cx="9258300" cy="8643492"/>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762000" y="203200"/>
            <a:ext cx="11480800" cy="2146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762000" y="2413000"/>
            <a:ext cx="11480800" cy="6362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11798" y="9255150"/>
            <a:ext cx="368504" cy="374600"/>
          </a:xfrm>
          <a:prstGeom prst="rect">
            <a:avLst/>
          </a:prstGeom>
          <a:ln w="12700">
            <a:miter lim="400000"/>
          </a:ln>
        </p:spPr>
        <p:txBody>
          <a:bodyPr wrap="none" lIns="50800" tIns="50800" rIns="50800" bIns="50800" anchor="ctr">
            <a:spAutoFit/>
          </a:bodyPr>
          <a:lstStyle>
            <a:lvl1pPr>
              <a:defRPr sz="1800">
                <a:latin typeface="+mn-lt"/>
                <a:ea typeface="+mn-ea"/>
                <a:cs typeface="+mn-cs"/>
                <a:sym typeface="Helvetica Neue"/>
              </a:defRPr>
            </a:lvl1pPr>
          </a:lstStyle>
          <a:p>
            <a:pPr>
              <a:defRPr>
                <a:effectLst/>
              </a:defRPr>
            </a:pPr>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6400" b="1" i="0" u="none" strike="noStrike" cap="none" spc="0" baseline="0">
          <a:solidFill>
            <a:srgbClr val="FFFFFF"/>
          </a:solidFill>
          <a:effectLst>
            <a:outerShdw blurRad="50800" dist="25400" dir="5400000" rotWithShape="0">
              <a:srgbClr val="000000"/>
            </a:outerShdw>
          </a:effectLst>
          <a:uFillTx/>
          <a:latin typeface="+mn-lt"/>
          <a:ea typeface="+mn-ea"/>
          <a:cs typeface="+mn-cs"/>
          <a:sym typeface="Helvetica Neue"/>
        </a:defRPr>
      </a:lvl9pPr>
    </p:titleStyle>
    <p:bodyStyle>
      <a:lvl1pPr marL="4064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1pPr>
      <a:lvl2pPr marL="8128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2pPr>
      <a:lvl3pPr marL="12192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3pPr>
      <a:lvl4pPr marL="16256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4pPr>
      <a:lvl5pPr marL="20320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5pPr>
      <a:lvl6pPr marL="24384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6pPr>
      <a:lvl7pPr marL="28448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7pPr>
      <a:lvl8pPr marL="32512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8pPr>
      <a:lvl9pPr marL="3657600" marR="0" indent="-406400" algn="l" defTabSz="584200" rtl="0" latinLnBrk="0">
        <a:lnSpc>
          <a:spcPct val="100000"/>
        </a:lnSpc>
        <a:spcBef>
          <a:spcPts val="4200"/>
        </a:spcBef>
        <a:spcAft>
          <a:spcPts val="0"/>
        </a:spcAft>
        <a:buClrTx/>
        <a:buSzPct val="75000"/>
        <a:buFontTx/>
        <a:buChar char="•"/>
        <a:tabLst/>
        <a:defRPr sz="3400" b="0" i="0" u="none" strike="noStrike" cap="none" spc="0" baseline="0">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Blind Leaders Can Become Effective Guides…"/>
          <p:cNvSpPr txBox="1">
            <a:spLocks noGrp="1"/>
          </p:cNvSpPr>
          <p:nvPr>
            <p:ph type="title"/>
          </p:nvPr>
        </p:nvSpPr>
        <p:spPr>
          <a:xfrm>
            <a:off x="952500" y="254000"/>
            <a:ext cx="11099800" cy="2159000"/>
          </a:xfrm>
          <a:prstGeom prst="rect">
            <a:avLst/>
          </a:prstGeom>
        </p:spPr>
        <p:txBody>
          <a:bodyPr/>
          <a:lstStyle/>
          <a:p>
            <a:pPr>
              <a:defRPr sz="3800">
                <a:effectLst/>
                <a:latin typeface="Arial"/>
                <a:ea typeface="Arial"/>
                <a:cs typeface="Arial"/>
                <a:sym typeface="Arial"/>
              </a:defRPr>
            </a:pPr>
            <a:r>
              <a:rPr b="1" dirty="0"/>
              <a:t>Blind Leaders Can Become Effective Guides</a:t>
            </a:r>
          </a:p>
          <a:p>
            <a:pPr>
              <a:defRPr sz="2600">
                <a:effectLst/>
                <a:latin typeface="Arial"/>
                <a:ea typeface="Arial"/>
                <a:cs typeface="Arial"/>
                <a:sym typeface="Arial"/>
              </a:defRPr>
            </a:pPr>
            <a:r>
              <a:rPr dirty="0"/>
              <a:t>Luke 6:39-40</a:t>
            </a:r>
          </a:p>
        </p:txBody>
      </p:sp>
      <p:sp>
        <p:nvSpPr>
          <p:cNvPr id="129" name="Unmerciful and judgmental leaders lead their followers astray…"/>
          <p:cNvSpPr txBox="1">
            <a:spLocks noGrp="1"/>
          </p:cNvSpPr>
          <p:nvPr>
            <p:ph type="body" idx="1"/>
          </p:nvPr>
        </p:nvSpPr>
        <p:spPr>
          <a:xfrm>
            <a:off x="952500" y="1873930"/>
            <a:ext cx="11099800" cy="6880209"/>
          </a:xfrm>
          <a:prstGeom prst="rect">
            <a:avLst/>
          </a:prstGeom>
        </p:spPr>
        <p:txBody>
          <a:bodyPr/>
          <a:lstStyle/>
          <a:p>
            <a:pPr marL="0" indent="0" algn="ctr">
              <a:buSzTx/>
              <a:buNone/>
              <a:defRPr sz="3800">
                <a:effectLst/>
              </a:defRPr>
            </a:pPr>
            <a:r>
              <a:rPr dirty="0"/>
              <a:t>Unmerciful and judgmental leaders lead their followers astray</a:t>
            </a:r>
          </a:p>
          <a:p>
            <a:pPr marL="0" indent="0" algn="ctr">
              <a:buSzTx/>
              <a:buNone/>
              <a:defRPr sz="3800">
                <a:effectLst/>
              </a:defRPr>
            </a:pPr>
            <a:r>
              <a:rPr dirty="0"/>
              <a:t>With growth and development, even judgmental leaders can become like God the Father </a:t>
            </a:r>
          </a:p>
          <a:p>
            <a:pPr marL="0" indent="0" algn="ctr">
              <a:buSzTx/>
              <a:buNone/>
              <a:defRPr sz="3800">
                <a:effectLst/>
              </a:defRPr>
            </a:pP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akeaways:"/>
          <p:cNvSpPr txBox="1">
            <a:spLocks noGrp="1"/>
          </p:cNvSpPr>
          <p:nvPr>
            <p:ph type="title"/>
          </p:nvPr>
        </p:nvSpPr>
        <p:spPr>
          <a:prstGeom prst="rect">
            <a:avLst/>
          </a:prstGeom>
        </p:spPr>
        <p:txBody>
          <a:bodyPr/>
          <a:lstStyle>
            <a:lvl1pPr>
              <a:defRPr sz="3800"/>
            </a:lvl1pPr>
          </a:lstStyle>
          <a:p>
            <a:pPr>
              <a:defRPr>
                <a:effectLst/>
              </a:defRPr>
            </a:pPr>
            <a:r>
              <a:t>Takeaways:</a:t>
            </a:r>
          </a:p>
        </p:txBody>
      </p:sp>
      <p:sp>
        <p:nvSpPr>
          <p:cNvPr id="132" name="Jesus identified the kind of leaders who are like His Father - leaders who are merciful, forgiving, not judgmental or quick to condemn.…"/>
          <p:cNvSpPr txBox="1">
            <a:spLocks noGrp="1"/>
          </p:cNvSpPr>
          <p:nvPr>
            <p:ph type="body" idx="1"/>
          </p:nvPr>
        </p:nvSpPr>
        <p:spPr>
          <a:xfrm>
            <a:off x="952500" y="1733550"/>
            <a:ext cx="11099800" cy="7528163"/>
          </a:xfrm>
          <a:prstGeom prst="rect">
            <a:avLst/>
          </a:prstGeom>
        </p:spPr>
        <p:txBody>
          <a:bodyPr/>
          <a:lstStyle/>
          <a:p>
            <a:pPr>
              <a:defRPr>
                <a:effectLst/>
              </a:defRPr>
            </a:pPr>
            <a:r>
              <a:rPr dirty="0"/>
              <a:t>Jesus identified the kind of leaders who are like His Father - leaders who are merciful, forgiving, not judgmental or quick to condemn.  </a:t>
            </a:r>
          </a:p>
          <a:p>
            <a:pPr>
              <a:defRPr>
                <a:effectLst/>
              </a:defRPr>
            </a:pPr>
            <a:r>
              <a:rPr dirty="0"/>
              <a:t>Jesus chose some men as future leaders who were still judgmental and proud and ambitious. But with Jesus’  development, they became humble and merciful. </a:t>
            </a:r>
          </a:p>
          <a:p>
            <a:pPr>
              <a:defRPr>
                <a:effectLst/>
              </a:defRPr>
            </a:pPr>
            <a:r>
              <a:rPr dirty="0"/>
              <a:t>Teachability is the necessary ingredient to grow and change and develop - to overcome weaknesses and become an effective leader who blesses and leads people in the right direction, like Jesus.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Follow-up reflection:"/>
          <p:cNvSpPr txBox="1">
            <a:spLocks noGrp="1"/>
          </p:cNvSpPr>
          <p:nvPr>
            <p:ph type="title"/>
          </p:nvPr>
        </p:nvSpPr>
        <p:spPr>
          <a:xfrm>
            <a:off x="952500" y="-230885"/>
            <a:ext cx="11099800" cy="1817195"/>
          </a:xfrm>
          <a:prstGeom prst="rect">
            <a:avLst/>
          </a:prstGeom>
        </p:spPr>
        <p:txBody>
          <a:bodyPr/>
          <a:lstStyle>
            <a:lvl1pPr>
              <a:defRPr sz="3500"/>
            </a:lvl1pPr>
          </a:lstStyle>
          <a:p>
            <a:pPr>
              <a:defRPr>
                <a:effectLst/>
              </a:defRPr>
            </a:pPr>
            <a:r>
              <a:t>Follow-up reflection:</a:t>
            </a:r>
          </a:p>
        </p:txBody>
      </p:sp>
      <p:sp>
        <p:nvSpPr>
          <p:cNvPr id="135" name="Read Luke 22:24-34.  This account of the last supper reveals weaknesses in Jesus future leaders. As Jesus explains His coming death,  they’re focusing on themselves,  arguing about who is the greatest. When Jesus warns Peter that he is vulnerable to an attack of Satan, pride blinds him. He brags about his loyalty,  seeing  himself as superior to his brothers.…"/>
          <p:cNvSpPr txBox="1">
            <a:spLocks noGrp="1"/>
          </p:cNvSpPr>
          <p:nvPr>
            <p:ph type="body" idx="1"/>
          </p:nvPr>
        </p:nvSpPr>
        <p:spPr>
          <a:xfrm>
            <a:off x="952500" y="1139869"/>
            <a:ext cx="11099800" cy="8309434"/>
          </a:xfrm>
          <a:prstGeom prst="rect">
            <a:avLst/>
          </a:prstGeom>
        </p:spPr>
        <p:txBody>
          <a:bodyPr>
            <a:normAutofit fontScale="92500" lnSpcReduction="10000"/>
          </a:bodyPr>
          <a:lstStyle/>
          <a:p>
            <a:r>
              <a:rPr lang="en-US" dirty="0">
                <a:effectLst/>
              </a:rPr>
              <a:t>Read Luke 22:24-34. This account of the last supper reveals weaknesses in Jesus’ future leaders. As Jesus explains His coming death, they’re focusing on themselves, arguing about who is the greatest. When Jesus warns Peter that he is vulnerable to an attack of Satan, pride blinds him. He brags about his loyalty, seeing himself as superior to his brothers.</a:t>
            </a:r>
          </a:p>
          <a:p>
            <a:pPr lvl="1"/>
            <a:r>
              <a:rPr lang="en-US" dirty="0">
                <a:effectLst/>
              </a:rPr>
              <a:t>Peter failed but the final chapter had not been written. We see a different Peter after Jesus’ death.</a:t>
            </a:r>
          </a:p>
          <a:p>
            <a:r>
              <a:rPr lang="en-US" dirty="0">
                <a:effectLst/>
              </a:rPr>
              <a:t>Contrast with Peter’s message in Acts 3:11. As he speaks with people in Jerusalem who had participated in and approved of Jesus’ trial and death, Peter’s tone is one of hope, and his desire to see them enjoy the blessings of Christ. Notice 3:17.</a:t>
            </a:r>
          </a:p>
          <a:p>
            <a:pPr lvl="1"/>
            <a:r>
              <a:rPr lang="en-US" dirty="0">
                <a:effectLst/>
              </a:rPr>
              <a:t>How does this change illustrate Peter’s development as a leader who is like Jesus?</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New_Template2">
  <a:themeElements>
    <a:clrScheme name="New_Template2">
      <a:dk1>
        <a:srgbClr val="C000EB"/>
      </a:dk1>
      <a:lt1>
        <a:srgbClr val="EBEBEB"/>
      </a:lt1>
      <a:dk2>
        <a:srgbClr val="525252"/>
      </a:dk2>
      <a:lt2>
        <a:srgbClr val="C9C9C9"/>
      </a:lt2>
      <a:accent1>
        <a:srgbClr val="619AE3"/>
      </a:accent1>
      <a:accent2>
        <a:srgbClr val="54BFB9"/>
      </a:accent2>
      <a:accent3>
        <a:srgbClr val="29C439"/>
      </a:accent3>
      <a:accent4>
        <a:srgbClr val="EDAC0F"/>
      </a:accent4>
      <a:accent5>
        <a:srgbClr val="D41D03"/>
      </a:accent5>
      <a:accent6>
        <a:srgbClr val="B264DA"/>
      </a:accent6>
      <a:hlink>
        <a:srgbClr val="0000FF"/>
      </a:hlink>
      <a:folHlink>
        <a:srgbClr val="FF00FF"/>
      </a:folHlink>
    </a:clrScheme>
    <a:fontScheme name="New_Template2">
      <a:majorFont>
        <a:latin typeface="Helvetica Neue"/>
        <a:ea typeface="Helvetica Neue"/>
        <a:cs typeface="Helvetica Neue"/>
      </a:majorFont>
      <a:minorFont>
        <a:latin typeface="Helvetica Neue"/>
        <a:ea typeface="Helvetica Neue"/>
        <a:cs typeface="Helvetica Neue"/>
      </a:minorFont>
    </a:fontScheme>
    <a:fmtScheme name="New_Templat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38100" dist="12700" dir="5400000" rotWithShape="0">
                <a:srgbClr val="000000">
                  <a:alpha val="80000"/>
                </a:srgbClr>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2">
  <a:themeElements>
    <a:clrScheme name="New_Template2">
      <a:dk1>
        <a:srgbClr val="000000"/>
      </a:dk1>
      <a:lt1>
        <a:srgbClr val="FFFFFF"/>
      </a:lt1>
      <a:dk2>
        <a:srgbClr val="525252"/>
      </a:dk2>
      <a:lt2>
        <a:srgbClr val="C9C9C9"/>
      </a:lt2>
      <a:accent1>
        <a:srgbClr val="619AE3"/>
      </a:accent1>
      <a:accent2>
        <a:srgbClr val="54BFB9"/>
      </a:accent2>
      <a:accent3>
        <a:srgbClr val="29C439"/>
      </a:accent3>
      <a:accent4>
        <a:srgbClr val="EDAC0F"/>
      </a:accent4>
      <a:accent5>
        <a:srgbClr val="D41D03"/>
      </a:accent5>
      <a:accent6>
        <a:srgbClr val="B264DA"/>
      </a:accent6>
      <a:hlink>
        <a:srgbClr val="0000FF"/>
      </a:hlink>
      <a:folHlink>
        <a:srgbClr val="FF00FF"/>
      </a:folHlink>
    </a:clrScheme>
    <a:fontScheme name="New_Template2">
      <a:majorFont>
        <a:latin typeface="Helvetica Neue"/>
        <a:ea typeface="Helvetica Neue"/>
        <a:cs typeface="Helvetica Neue"/>
      </a:majorFont>
      <a:minorFont>
        <a:latin typeface="Helvetica Neue"/>
        <a:ea typeface="Helvetica Neue"/>
        <a:cs typeface="Helvetica Neue"/>
      </a:minorFont>
    </a:fontScheme>
    <a:fmtScheme name="New_Templat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38100" dist="12700" dir="5400000" rotWithShape="0">
                <a:srgbClr val="000000">
                  <a:alpha val="80000"/>
                </a:srgbClr>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277</Words>
  <Application>Microsoft Macintosh PowerPoint</Application>
  <PresentationFormat>Custom</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Helvetica Neue</vt:lpstr>
      <vt:lpstr>Helvetica Neue Light</vt:lpstr>
      <vt:lpstr>Helvetica Neue Medium</vt:lpstr>
      <vt:lpstr>New_Template2</vt:lpstr>
      <vt:lpstr>Blind Leaders Can Become Effective Guides Luke 6:39-40</vt:lpstr>
      <vt:lpstr>Takeaways:</vt:lpstr>
      <vt:lpstr>Follow-up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 Leaders Can Become Effective Guides Luke 6:39-40</dc:title>
  <cp:lastModifiedBy>Busby, Mary Margaret</cp:lastModifiedBy>
  <cp:revision>1</cp:revision>
  <dcterms:modified xsi:type="dcterms:W3CDTF">2019-10-28T01:53:49Z</dcterms:modified>
</cp:coreProperties>
</file>